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16AE9-02E4-407C-89F0-D70890870B19}" v="36" dt="2025-11-16T21:18:35.983"/>
    <p1510:client id="{2BB4B399-7F1E-463B-9039-0FDEA80B71FC}" v="802" dt="2025-11-16T18:33:55.704"/>
    <p1510:client id="{C81E83C5-F483-427A-A86F-12F6FCED971B}" v="199" dt="2025-11-16T21:06:56.771"/>
    <p1510:client id="{E58B3AD1-583F-4FC1-A067-516C988FD9D1}" v="160" dt="2025-11-16T16:50:17.986"/>
    <p1510:client id="{F4756B5B-0288-4AE1-8BD9-0328111369E6}" v="520" dt="2025-11-16T20:37:45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919163"/>
            <a:ext cx="9144000" cy="3596640"/>
          </a:xfrm>
        </p:spPr>
        <p:txBody>
          <a:bodyPr>
            <a:normAutofit/>
          </a:bodyPr>
          <a:lstStyle/>
          <a:p>
            <a:r>
              <a:rPr lang="ru-RU" b="1" dirty="0">
                <a:latin typeface="Times New Roman"/>
                <a:cs typeface="Times New Roman"/>
              </a:rPr>
              <a:t>Стабилизатор малых </a:t>
            </a:r>
            <a:r>
              <a:rPr lang="ru-RU" b="1" dirty="0">
                <a:latin typeface="Aptos"/>
                <a:cs typeface="Times New Roman"/>
              </a:rPr>
              <a:t>спутников</a:t>
            </a:r>
            <a:r>
              <a:rPr lang="ru-RU" b="1" dirty="0">
                <a:latin typeface="Times New Roman"/>
                <a:cs typeface="Times New Roman"/>
              </a:rPr>
              <a:t> </a:t>
            </a:r>
            <a:r>
              <a:rPr lang="ru-RU" b="1" err="1">
                <a:latin typeface="Times New Roman"/>
                <a:cs typeface="Times New Roman"/>
              </a:rPr>
              <a:t>CubeSat</a:t>
            </a:r>
            <a:br>
              <a:rPr lang="ru-RU" b="1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b="1" dirty="0">
                <a:solidFill>
                  <a:srgbClr val="000000"/>
                </a:solidFill>
                <a:latin typeface="Times New Roman"/>
                <a:cs typeface="Times New Roman"/>
              </a:rPr>
              <a:t>  </a:t>
            </a:r>
            <a:endParaRPr lang="ru-RU" dirty="0"/>
          </a:p>
          <a:p>
            <a:endParaRPr lang="ru-RU" sz="1400" i="1" dirty="0">
              <a:solidFill>
                <a:srgbClr val="34343C"/>
              </a:solidFill>
              <a:latin typeface="Helvetica"/>
              <a:cs typeface="Helvetica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30307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Выполнил: Павлов Максим Вадимович, ученик 10 "А" класса школы №1544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текст, снимок экрана, круг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4C3891-A381-375A-0018-44956869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77" b="1"/>
          <a:stretch>
            <a:fillRect/>
          </a:stretch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Рисунок 6" descr="Изображение выглядит как инструмент, в помещении, фанера, ножниц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C201E5-B3B8-4A4B-8F9D-6B1B7B59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36" r="4018" b="-1"/>
          <a:stretch>
            <a:fillRect/>
          </a:stretch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4" name="Рисунок 3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64562C-7AB3-960F-09D0-283E5FA821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758" r="-3" b="-3"/>
          <a:stretch>
            <a:fillRect/>
          </a:stretch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24B6A-5C00-2E9A-3025-19D725957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ru-RU" sz="2800"/>
              <a:t>Ход работы</a:t>
            </a:r>
            <a:br>
              <a:rPr lang="ru-RU" sz="2800"/>
            </a:br>
            <a:r>
              <a:rPr lang="ru-RU" sz="2800"/>
              <a:t>Сборка модели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DA0B0A-928E-5DBA-ED73-290CEDBC5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1300">
                <a:ea typeface="+mn-lt"/>
                <a:cs typeface="+mn-lt"/>
              </a:rPr>
              <a:t>Модель CubeSat и двухосевой карданный подвес были напечатаны на 3D-принтере. В процессе печати возникла сложность: наружное кольцо подвеса оказалось слишком большим и </a:t>
            </a:r>
            <a:r>
              <a:rPr lang="ru-RU" sz="1300" b="1">
                <a:ea typeface="+mn-lt"/>
                <a:cs typeface="+mn-lt"/>
              </a:rPr>
              <a:t>не помещалось в область печати принтера целиком</a:t>
            </a:r>
            <a:r>
              <a:rPr lang="ru-RU" sz="1300">
                <a:ea typeface="+mn-lt"/>
                <a:cs typeface="+mn-lt"/>
              </a:rPr>
              <a:t>.</a:t>
            </a:r>
            <a:endParaRPr lang="ru-RU" sz="1300"/>
          </a:p>
          <a:p>
            <a:r>
              <a:rPr lang="ru-RU" sz="1300" dirty="0">
                <a:ea typeface="+mn-lt"/>
                <a:cs typeface="+mn-lt"/>
              </a:rPr>
              <a:t>Чтобы решить проблему, кольцо пришлось </a:t>
            </a:r>
            <a:r>
              <a:rPr lang="ru-RU" sz="1300" b="1" dirty="0">
                <a:ea typeface="+mn-lt"/>
                <a:cs typeface="+mn-lt"/>
              </a:rPr>
              <a:t>разделить на четыре секции</a:t>
            </a:r>
            <a:r>
              <a:rPr lang="ru-RU" sz="1300" dirty="0">
                <a:ea typeface="+mn-lt"/>
                <a:cs typeface="+mn-lt"/>
              </a:rPr>
              <a:t>, напечатать их отдельно, а затем </a:t>
            </a:r>
            <a:r>
              <a:rPr lang="ru-RU" sz="1300" b="1" dirty="0">
                <a:ea typeface="+mn-lt"/>
                <a:cs typeface="+mn-lt"/>
              </a:rPr>
              <a:t>склеить ацетоном</a:t>
            </a:r>
            <a:r>
              <a:rPr lang="ru-RU" sz="1300" dirty="0">
                <a:ea typeface="+mn-lt"/>
                <a:cs typeface="+mn-lt"/>
              </a:rPr>
              <a:t>, который растворяет поверхность пластика и надёжно соединяет детали.</a:t>
            </a:r>
            <a:endParaRPr lang="ru-RU" sz="1300" dirty="0"/>
          </a:p>
          <a:p>
            <a:r>
              <a:rPr lang="ru-RU" sz="1300" dirty="0">
                <a:ea typeface="+mn-lt"/>
                <a:cs typeface="+mn-lt"/>
              </a:rPr>
              <a:t>Так удалось собрать прочную и ровную конструкцию, полностью соответствующую нужным габаритам.</a:t>
            </a:r>
            <a:endParaRPr lang="ru-RU" sz="1300" dirty="0"/>
          </a:p>
          <a:p>
            <a:endParaRPr lang="ru-RU" sz="1300"/>
          </a:p>
        </p:txBody>
      </p:sp>
      <p:pic>
        <p:nvPicPr>
          <p:cNvPr id="8" name="Рисунок 7" descr="Изображение выглядит как электроника, кабель, офисные принадлежности, Электрическая провод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893A3B3-08AA-9E27-9F72-7497CF80AF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9079" r="2" b="17635"/>
          <a:stretch>
            <a:fillRect/>
          </a:stretch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709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2FD8C-3F5B-5FA4-79E2-6C2169E5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875"/>
            <a:ext cx="10515600" cy="1325563"/>
          </a:xfrm>
        </p:spPr>
        <p:txBody>
          <a:bodyPr/>
          <a:lstStyle/>
          <a:p>
            <a:pPr algn="ctr"/>
            <a:r>
              <a:rPr lang="ru-RU" sz="1800" dirty="0"/>
              <a:t>Ход работы </a:t>
            </a:r>
            <a:br>
              <a:rPr lang="ru-RU" sz="1800" dirty="0"/>
            </a:br>
            <a:r>
              <a:rPr lang="ru-RU" sz="1800" dirty="0"/>
              <a:t>Код основной функции </a:t>
            </a:r>
          </a:p>
        </p:txBody>
      </p:sp>
      <p:pic>
        <p:nvPicPr>
          <p:cNvPr id="4" name="Объект 3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290940-8402-C616-DFCE-86484572A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520" y="791516"/>
            <a:ext cx="4172889" cy="591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8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210F-78F9-D3B6-5C56-841F8DBE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и 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2D2EB-3B8A-F6B1-078F-ABF49F8D8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1800" dirty="0">
                <a:ea typeface="+mn-lt"/>
                <a:cs typeface="+mn-lt"/>
              </a:rPr>
              <a:t>В ходе работы была </a:t>
            </a:r>
            <a:r>
              <a:rPr lang="ru-RU" sz="1800" b="1" dirty="0">
                <a:ea typeface="+mn-lt"/>
                <a:cs typeface="+mn-lt"/>
              </a:rPr>
              <a:t>изучена система стабилизации малых космических аппаратов</a:t>
            </a:r>
            <a:r>
              <a:rPr lang="ru-RU" sz="1800" dirty="0">
                <a:ea typeface="+mn-lt"/>
                <a:cs typeface="+mn-lt"/>
              </a:rPr>
              <a:t>, включая принципы получения данных об ориентации тела в пространстве. Реализована полноценная схема: датчик измеряет угловое положение, данные обрабатываются фильтром, после чего система формирует и отправляет регуляторный сигнал на моторы для компенсации отклонений.</a:t>
            </a:r>
            <a:endParaRPr lang="ru-RU" sz="1800"/>
          </a:p>
          <a:p>
            <a:r>
              <a:rPr lang="ru-RU" sz="1800" dirty="0">
                <a:ea typeface="+mn-lt"/>
                <a:cs typeface="+mn-lt"/>
              </a:rPr>
              <a:t>Был получен </a:t>
            </a:r>
            <a:r>
              <a:rPr lang="ru-RU" sz="1800" b="1" dirty="0">
                <a:ea typeface="+mn-lt"/>
                <a:cs typeface="+mn-lt"/>
              </a:rPr>
              <a:t>практический опыт работы с 3D-печатью</a:t>
            </a:r>
            <a:r>
              <a:rPr lang="ru-RU" sz="1800" dirty="0">
                <a:ea typeface="+mn-lt"/>
                <a:cs typeface="+mn-lt"/>
              </a:rPr>
              <a:t>, в том числе печать больших деталей по секциям и их последующая сборка. Создан работоспособный прототип двухосевой системы стабилизации.</a:t>
            </a:r>
          </a:p>
          <a:p>
            <a:r>
              <a:rPr lang="ru-RU" sz="1800" dirty="0">
                <a:ea typeface="+mn-lt"/>
                <a:cs typeface="+mn-lt"/>
              </a:rPr>
              <a:t>Система успешно считывает поворот, корректно вычисляет ориентацию и передаёт управляющий сигнал на реакционные колёса. В процессе тестирования выявлены </a:t>
            </a:r>
            <a:r>
              <a:rPr lang="ru-RU" sz="1800" b="1" dirty="0">
                <a:ea typeface="+mn-lt"/>
                <a:cs typeface="+mn-lt"/>
              </a:rPr>
              <a:t>недостатки мощности выбранных моторов</a:t>
            </a:r>
            <a:r>
              <a:rPr lang="ru-RU" sz="1800" dirty="0">
                <a:ea typeface="+mn-lt"/>
                <a:cs typeface="+mn-lt"/>
              </a:rPr>
              <a:t>, что было учтено и будет исправлено в дальнейших версиях проекта.</a:t>
            </a:r>
          </a:p>
          <a:p>
            <a:r>
              <a:rPr lang="ru-RU" sz="1800" dirty="0">
                <a:ea typeface="+mn-lt"/>
                <a:cs typeface="+mn-lt"/>
              </a:rPr>
              <a:t>Проект подтвердил возможность создания доступной и понятной системы стабилизации, а также дал базу для дальнейших улучшений.</a:t>
            </a:r>
          </a:p>
          <a:p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863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82224-1632-35F6-2285-C864CEE9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Перспективы развития проекта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7CD4C3-BF69-7C7D-67C9-B538D7B7D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endParaRPr lang="ru-RU" dirty="0"/>
          </a:p>
          <a:p>
            <a:r>
              <a:rPr lang="ru-RU" dirty="0">
                <a:ea typeface="+mn-lt"/>
                <a:cs typeface="+mn-lt"/>
              </a:rPr>
              <a:t>Переход на датчик </a:t>
            </a:r>
            <a:r>
              <a:rPr lang="ru-RU" b="1" dirty="0">
                <a:ea typeface="+mn-lt"/>
                <a:cs typeface="+mn-lt"/>
              </a:rPr>
              <a:t>MPU9250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Добавление магнитометра позволит получить ориентацию по всем трём осям и существенно повысит точность определения положения.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Использование более</a:t>
            </a:r>
            <a:r>
              <a:rPr lang="ru-RU" b="1" dirty="0">
                <a:ea typeface="+mn-lt"/>
                <a:cs typeface="+mn-lt"/>
              </a:rPr>
              <a:t> мощных моторов</a:t>
            </a:r>
            <a:br>
              <a:rPr lang="ru-RU" b="1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Замена текущих приводов на моторы с большим</a:t>
            </a:r>
            <a:r>
              <a:rPr lang="ru-RU" b="1" dirty="0">
                <a:ea typeface="+mn-lt"/>
                <a:cs typeface="+mn-lt"/>
              </a:rPr>
              <a:t> крутящим моментом</a:t>
            </a:r>
            <a:r>
              <a:rPr lang="ru-RU" dirty="0">
                <a:ea typeface="+mn-lt"/>
                <a:cs typeface="+mn-lt"/>
              </a:rPr>
              <a:t> улучшит качество стабилизации и позволит эффективнее компенсировать вращение.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Улучшение PID-регуляторов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Тонкая настройка коэффициентов, адаптивный PID или внедрение </a:t>
            </a:r>
            <a:r>
              <a:rPr lang="ru-RU" dirty="0" err="1">
                <a:ea typeface="+mn-lt"/>
                <a:cs typeface="+mn-lt"/>
              </a:rPr>
              <a:t>антиwind</a:t>
            </a:r>
            <a:r>
              <a:rPr lang="ru-RU" dirty="0">
                <a:ea typeface="+mn-lt"/>
                <a:cs typeface="+mn-lt"/>
              </a:rPr>
              <a:t>-</a:t>
            </a:r>
            <a:r>
              <a:rPr lang="ru-RU" dirty="0" err="1">
                <a:ea typeface="+mn-lt"/>
                <a:cs typeface="+mn-lt"/>
              </a:rPr>
              <a:t>up</a:t>
            </a:r>
            <a:r>
              <a:rPr lang="ru-RU" dirty="0">
                <a:ea typeface="+mn-lt"/>
                <a:cs typeface="+mn-lt"/>
              </a:rPr>
              <a:t>-механизмов повысит стабильность работы системы.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Переход на </a:t>
            </a:r>
            <a:r>
              <a:rPr lang="ru-RU" b="1" dirty="0">
                <a:ea typeface="+mn-lt"/>
                <a:cs typeface="+mn-lt"/>
              </a:rPr>
              <a:t>фильтр Калмана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Использование EKF/UKF вместо </a:t>
            </a:r>
            <a:r>
              <a:rPr lang="ru-RU" dirty="0" err="1">
                <a:ea typeface="+mn-lt"/>
                <a:cs typeface="+mn-lt"/>
              </a:rPr>
              <a:t>Madgwick</a:t>
            </a:r>
            <a:r>
              <a:rPr lang="ru-RU" dirty="0">
                <a:ea typeface="+mn-lt"/>
                <a:cs typeface="+mn-lt"/>
              </a:rPr>
              <a:t> обеспечит более высокую точность оценки ориентации за счёт оптимальной фильтрации шумов гироскопа и акселерометра.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Использование</a:t>
            </a:r>
            <a:r>
              <a:rPr lang="ru-RU" b="1" dirty="0">
                <a:ea typeface="+mn-lt"/>
                <a:cs typeface="+mn-lt"/>
              </a:rPr>
              <a:t> паечной (макетной)</a:t>
            </a:r>
            <a:r>
              <a:rPr lang="ru-RU" dirty="0">
                <a:ea typeface="+mn-lt"/>
                <a:cs typeface="+mn-lt"/>
              </a:rPr>
              <a:t> платы вместо </a:t>
            </a:r>
            <a:r>
              <a:rPr lang="ru-RU" err="1">
                <a:ea typeface="+mn-lt"/>
                <a:cs typeface="+mn-lt"/>
              </a:rPr>
              <a:t>беспаечной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Миниатюризация и уплотнение схемы уменьшат массу и размеры, что позволит приблизить модель к реальным требованиям </a:t>
            </a:r>
            <a:r>
              <a:rPr lang="ru-RU" err="1">
                <a:ea typeface="+mn-lt"/>
                <a:cs typeface="+mn-lt"/>
              </a:rPr>
              <a:t>CubeSat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Возможное расширение до </a:t>
            </a:r>
            <a:r>
              <a:rPr lang="ru-RU" b="1" dirty="0" err="1">
                <a:ea typeface="+mn-lt"/>
                <a:cs typeface="+mn-lt"/>
              </a:rPr>
              <a:t>трёхосевой</a:t>
            </a:r>
            <a:r>
              <a:rPr lang="ru-RU" b="1" dirty="0">
                <a:ea typeface="+mn-lt"/>
                <a:cs typeface="+mn-lt"/>
              </a:rPr>
              <a:t> стабилизации</a:t>
            </a:r>
            <a:br>
              <a:rPr lang="ru-RU" b="1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Добавление третьего колеса или магнитных катушек позволит моделировать полноценную систему ориентации реального спутника.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501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2B269-DAC1-BC3F-CC59-909E88E2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DDF558-3F5A-F59D-D2A3-BDAC576B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b="1" dirty="0">
                <a:ea typeface="+mn-lt"/>
                <a:cs typeface="+mn-lt"/>
              </a:rPr>
              <a:t>1. </a:t>
            </a:r>
            <a:r>
              <a:rPr lang="ru-RU" b="1" err="1">
                <a:ea typeface="+mn-lt"/>
                <a:cs typeface="+mn-lt"/>
              </a:rPr>
              <a:t>Mahony</a:t>
            </a:r>
            <a:r>
              <a:rPr lang="ru-RU" b="1" dirty="0">
                <a:ea typeface="+mn-lt"/>
                <a:cs typeface="+mn-lt"/>
              </a:rPr>
              <a:t>, R., </a:t>
            </a:r>
            <a:r>
              <a:rPr lang="ru-RU" b="1" err="1">
                <a:ea typeface="+mn-lt"/>
                <a:cs typeface="+mn-lt"/>
              </a:rPr>
              <a:t>Hamel</a:t>
            </a:r>
            <a:r>
              <a:rPr lang="ru-RU" b="1" dirty="0">
                <a:ea typeface="+mn-lt"/>
                <a:cs typeface="+mn-lt"/>
              </a:rPr>
              <a:t>, T., </a:t>
            </a:r>
            <a:r>
              <a:rPr lang="ru-RU" b="1" err="1">
                <a:ea typeface="+mn-lt"/>
                <a:cs typeface="+mn-lt"/>
              </a:rPr>
              <a:t>Pflimlin</a:t>
            </a:r>
            <a:r>
              <a:rPr lang="ru-RU" b="1" dirty="0">
                <a:ea typeface="+mn-lt"/>
                <a:cs typeface="+mn-lt"/>
              </a:rPr>
              <a:t>, J.-M.</a:t>
            </a:r>
            <a:br>
              <a:rPr lang="ru-RU" b="1" dirty="0">
                <a:ea typeface="+mn-lt"/>
                <a:cs typeface="+mn-lt"/>
              </a:rPr>
            </a:br>
            <a:r>
              <a:rPr lang="ru-RU" sz="1800" b="1" dirty="0">
                <a:ea typeface="+mn-lt"/>
                <a:cs typeface="+mn-lt"/>
              </a:rPr>
              <a:t> </a:t>
            </a:r>
            <a:r>
              <a:rPr lang="ru-RU" sz="1800" i="1" dirty="0">
                <a:ea typeface="+mn-lt"/>
                <a:cs typeface="+mn-lt"/>
              </a:rPr>
              <a:t>Нелинейные комплементарные фильтры на специальной ортогональной группе.</a:t>
            </a:r>
            <a:br>
              <a:rPr lang="ru-RU" sz="1800" i="1" dirty="0">
                <a:ea typeface="+mn-lt"/>
                <a:cs typeface="+mn-lt"/>
              </a:rPr>
            </a:br>
            <a:r>
              <a:rPr lang="ru-RU" sz="1800" i="1" dirty="0">
                <a:ea typeface="+mn-lt"/>
                <a:cs typeface="+mn-lt"/>
              </a:rPr>
              <a:t> IEEE </a:t>
            </a:r>
            <a:r>
              <a:rPr lang="ru-RU" sz="1800" i="1" err="1">
                <a:ea typeface="+mn-lt"/>
                <a:cs typeface="+mn-lt"/>
              </a:rPr>
              <a:t>Transactions</a:t>
            </a:r>
            <a:r>
              <a:rPr lang="ru-RU" sz="1800" i="1" dirty="0">
                <a:ea typeface="+mn-lt"/>
                <a:cs typeface="+mn-lt"/>
              </a:rPr>
              <a:t> </a:t>
            </a:r>
            <a:r>
              <a:rPr lang="ru-RU" sz="1800" i="1" err="1">
                <a:ea typeface="+mn-lt"/>
                <a:cs typeface="+mn-lt"/>
              </a:rPr>
              <a:t>on</a:t>
            </a:r>
            <a:r>
              <a:rPr lang="ru-RU" sz="1800" i="1" dirty="0">
                <a:ea typeface="+mn-lt"/>
                <a:cs typeface="+mn-lt"/>
              </a:rPr>
              <a:t> </a:t>
            </a:r>
            <a:r>
              <a:rPr lang="ru-RU" sz="1800" i="1" err="1">
                <a:ea typeface="+mn-lt"/>
                <a:cs typeface="+mn-lt"/>
              </a:rPr>
              <a:t>Automatic</a:t>
            </a:r>
            <a:r>
              <a:rPr lang="ru-RU" sz="1800" i="1" dirty="0">
                <a:ea typeface="+mn-lt"/>
                <a:cs typeface="+mn-lt"/>
              </a:rPr>
              <a:t> Control, 2008.</a:t>
            </a:r>
            <a:br>
              <a:rPr lang="ru-RU" sz="1800" i="1" dirty="0">
                <a:ea typeface="+mn-lt"/>
                <a:cs typeface="+mn-lt"/>
              </a:rPr>
            </a:br>
            <a:r>
              <a:rPr lang="ru-RU" sz="1800" i="1" dirty="0">
                <a:ea typeface="+mn-lt"/>
                <a:cs typeface="+mn-lt"/>
              </a:rPr>
              <a:t> (математическая основа фильтров </a:t>
            </a:r>
            <a:r>
              <a:rPr lang="ru-RU" sz="1800" i="1" err="1">
                <a:ea typeface="+mn-lt"/>
                <a:cs typeface="+mn-lt"/>
              </a:rPr>
              <a:t>Mahony</a:t>
            </a:r>
            <a:r>
              <a:rPr lang="ru-RU" sz="1800" i="1" dirty="0">
                <a:ea typeface="+mn-lt"/>
                <a:cs typeface="+mn-lt"/>
              </a:rPr>
              <a:t>/</a:t>
            </a:r>
            <a:r>
              <a:rPr lang="ru-RU" sz="1800" i="1" err="1">
                <a:ea typeface="+mn-lt"/>
                <a:cs typeface="+mn-lt"/>
              </a:rPr>
              <a:t>Madgwick</a:t>
            </a:r>
            <a:r>
              <a:rPr lang="ru-RU" sz="1800" i="1" dirty="0">
                <a:ea typeface="+mn-lt"/>
                <a:cs typeface="+mn-lt"/>
              </a:rPr>
              <a:t>)</a:t>
            </a:r>
            <a:br>
              <a:rPr lang="en-US" sz="1800" dirty="0"/>
            </a:br>
            <a:endParaRPr lang="en-US"/>
          </a:p>
          <a:p>
            <a:r>
              <a:rPr lang="ru-RU" b="1" dirty="0">
                <a:ea typeface="+mn-lt"/>
                <a:cs typeface="+mn-lt"/>
              </a:rPr>
              <a:t>2. </a:t>
            </a:r>
            <a:r>
              <a:rPr lang="ru-RU" b="1" err="1">
                <a:ea typeface="+mn-lt"/>
                <a:cs typeface="+mn-lt"/>
              </a:rPr>
              <a:t>Madgwick</a:t>
            </a:r>
            <a:r>
              <a:rPr lang="ru-RU" b="1" dirty="0">
                <a:ea typeface="+mn-lt"/>
                <a:cs typeface="+mn-lt"/>
              </a:rPr>
              <a:t>, S. O. H.</a:t>
            </a:r>
            <a:br>
              <a:rPr lang="ru-RU" b="1" dirty="0">
                <a:ea typeface="+mn-lt"/>
                <a:cs typeface="+mn-lt"/>
              </a:rPr>
            </a:br>
            <a:r>
              <a:rPr lang="ru-RU" sz="1800" b="1" dirty="0">
                <a:ea typeface="+mn-lt"/>
                <a:cs typeface="+mn-lt"/>
              </a:rPr>
              <a:t> </a:t>
            </a:r>
            <a:r>
              <a:rPr lang="ru-RU" sz="1800" i="1" dirty="0">
                <a:ea typeface="+mn-lt"/>
                <a:cs typeface="+mn-lt"/>
              </a:rPr>
              <a:t>Эффективный фильтр ориентации для инерциальных и инерциально-магнитных сенсорных массивов.</a:t>
            </a:r>
            <a:br>
              <a:rPr lang="ru-RU" sz="1800" i="1" dirty="0">
                <a:ea typeface="+mn-lt"/>
                <a:cs typeface="+mn-lt"/>
              </a:rPr>
            </a:br>
            <a:r>
              <a:rPr lang="ru-RU" sz="1800" i="1" dirty="0">
                <a:ea typeface="+mn-lt"/>
                <a:cs typeface="+mn-lt"/>
              </a:rPr>
              <a:t> Университет Бристоля, 2010.</a:t>
            </a:r>
            <a:br>
              <a:rPr lang="en-US" dirty="0"/>
            </a:br>
            <a:endParaRPr lang="en-US"/>
          </a:p>
          <a:p>
            <a:r>
              <a:rPr lang="ru-RU" b="1" dirty="0">
                <a:ea typeface="+mn-lt"/>
                <a:cs typeface="+mn-lt"/>
              </a:rPr>
              <a:t>3. </a:t>
            </a:r>
            <a:r>
              <a:rPr lang="ru-RU" b="1" err="1">
                <a:ea typeface="+mn-lt"/>
                <a:cs typeface="+mn-lt"/>
              </a:rPr>
              <a:t>Reaction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Wheel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Fundamentals</a:t>
            </a:r>
            <a:r>
              <a:rPr lang="ru-RU" b="1" dirty="0">
                <a:ea typeface="+mn-lt"/>
                <a:cs typeface="+mn-lt"/>
              </a:rPr>
              <a:t>. NASA </a:t>
            </a:r>
            <a:r>
              <a:rPr lang="ru-RU" b="1" err="1">
                <a:ea typeface="+mn-lt"/>
                <a:cs typeface="+mn-lt"/>
              </a:rPr>
              <a:t>Technical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Reports</a:t>
            </a:r>
            <a:r>
              <a:rPr lang="ru-RU" b="1" dirty="0">
                <a:ea typeface="+mn-lt"/>
                <a:cs typeface="+mn-lt"/>
              </a:rPr>
              <a:t>, 2015.</a:t>
            </a:r>
            <a:br>
              <a:rPr lang="ru-RU" b="1" dirty="0">
                <a:ea typeface="+mn-lt"/>
                <a:cs typeface="+mn-lt"/>
              </a:rPr>
            </a:br>
            <a:r>
              <a:rPr lang="ru-RU" sz="1800" b="1" dirty="0">
                <a:ea typeface="+mn-lt"/>
                <a:cs typeface="+mn-lt"/>
              </a:rPr>
              <a:t> </a:t>
            </a:r>
            <a:r>
              <a:rPr lang="ru-RU" sz="1800" i="1" dirty="0">
                <a:ea typeface="+mn-lt"/>
                <a:cs typeface="+mn-lt"/>
              </a:rPr>
              <a:t>Основы работы реакционных колёс.</a:t>
            </a:r>
            <a:br>
              <a:rPr lang="ru-RU" sz="1800" i="1" dirty="0">
                <a:ea typeface="+mn-lt"/>
                <a:cs typeface="+mn-lt"/>
              </a:rPr>
            </a:br>
            <a:r>
              <a:rPr lang="ru-RU" sz="1800" i="1" dirty="0">
                <a:ea typeface="+mn-lt"/>
                <a:cs typeface="+mn-lt"/>
              </a:rPr>
              <a:t> Технические отчёты NASA, 2015.</a:t>
            </a:r>
            <a:endParaRPr lang="ru-RU" sz="1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807D5-FEB5-71C5-49EE-5E5729E6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Всем спасибо за внимание</a:t>
            </a:r>
            <a:endParaRPr lang="ru-RU"/>
          </a:p>
        </p:txBody>
      </p:sp>
      <p:pic>
        <p:nvPicPr>
          <p:cNvPr id="8" name="Объект 7" descr="Изображение выглядит как мультфильм, графическая вставка, Графика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F84D21B-38E1-9AA6-414C-D983589DF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9D9CE3C4-25D7-403C-9312-F3B39099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32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6C29F-2F5A-3BED-E5C8-26AE0BC9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18302"/>
            <a:ext cx="4333814" cy="1454051"/>
          </a:xfrm>
        </p:spPr>
        <p:txBody>
          <a:bodyPr anchor="b">
            <a:normAutofit/>
          </a:bodyPr>
          <a:lstStyle/>
          <a:p>
            <a:r>
              <a:rPr lang="ru-RU" sz="3600">
                <a:solidFill>
                  <a:schemeClr val="tx2"/>
                </a:solidFill>
              </a:rPr>
              <a:t>Актуальность</a:t>
            </a:r>
          </a:p>
        </p:txBody>
      </p:sp>
      <p:pic>
        <p:nvPicPr>
          <p:cNvPr id="13" name="Рисунок 12" descr="Picture background">
            <a:extLst>
              <a:ext uri="{FF2B5EF4-FFF2-40B4-BE49-F238E27FC236}">
                <a16:creationId xmlns:a16="http://schemas.microsoft.com/office/drawing/2014/main" id="{040BDF6A-8C59-BC92-FA42-BDA336CD1D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9914" r="36168" b="2"/>
          <a:stretch>
            <a:fillRect/>
          </a:stretch>
        </p:blipFill>
        <p:spPr>
          <a:xfrm>
            <a:off x="304" y="-20320"/>
            <a:ext cx="4445462" cy="3730714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Рисунок 10" descr="Picture background">
            <a:extLst>
              <a:ext uri="{FF2B5EF4-FFF2-40B4-BE49-F238E27FC236}">
                <a16:creationId xmlns:a16="http://schemas.microsoft.com/office/drawing/2014/main" id="{F758911A-B43E-A9E3-57AC-6F95D67308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21417" r="12983"/>
          <a:stretch>
            <a:fillRect/>
          </a:stretch>
        </p:blipFill>
        <p:spPr>
          <a:xfrm>
            <a:off x="8578" y="3917279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E56C079-9BED-4728-8FAD-2F9E3A17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E2DBDC-CA19-4342-8088-8ADCA94AA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0"/>
              <a:ext cx="4481649" cy="3774194"/>
            </a:xfrm>
            <a:custGeom>
              <a:avLst/>
              <a:gdLst>
                <a:gd name="connsiteX0" fmla="*/ 3838758 w 4481649"/>
                <a:gd name="connsiteY0" fmla="*/ 0 h 3774194"/>
                <a:gd name="connsiteX1" fmla="*/ 4072279 w 4481649"/>
                <a:gd name="connsiteY1" fmla="*/ 0 h 3774194"/>
                <a:gd name="connsiteX2" fmla="*/ 4075362 w 4481649"/>
                <a:gd name="connsiteY2" fmla="*/ 4673 h 3774194"/>
                <a:gd name="connsiteX3" fmla="*/ 4106646 w 4481649"/>
                <a:gd name="connsiteY3" fmla="*/ 54070 h 3774194"/>
                <a:gd name="connsiteX4" fmla="*/ 4136804 w 4481649"/>
                <a:gd name="connsiteY4" fmla="*/ 104160 h 3774194"/>
                <a:gd name="connsiteX5" fmla="*/ 4246950 w 4481649"/>
                <a:gd name="connsiteY5" fmla="*/ 310241 h 3774194"/>
                <a:gd name="connsiteX6" fmla="*/ 4397741 w 4481649"/>
                <a:gd name="connsiteY6" fmla="*/ 750480 h 3774194"/>
                <a:gd name="connsiteX7" fmla="*/ 4433098 w 4481649"/>
                <a:gd name="connsiteY7" fmla="*/ 979526 h 3774194"/>
                <a:gd name="connsiteX8" fmla="*/ 4456064 w 4481649"/>
                <a:gd name="connsiteY8" fmla="*/ 1208745 h 3774194"/>
                <a:gd name="connsiteX9" fmla="*/ 4474350 w 4481649"/>
                <a:gd name="connsiteY9" fmla="*/ 1437964 h 3774194"/>
                <a:gd name="connsiteX10" fmla="*/ 4478075 w 4481649"/>
                <a:gd name="connsiteY10" fmla="*/ 1495420 h 3774194"/>
                <a:gd name="connsiteX11" fmla="*/ 4479722 w 4481649"/>
                <a:gd name="connsiteY11" fmla="*/ 1524971 h 3774194"/>
                <a:gd name="connsiteX12" fmla="*/ 4480936 w 4481649"/>
                <a:gd name="connsiteY12" fmla="*/ 1555043 h 3774194"/>
                <a:gd name="connsiteX13" fmla="*/ 4479288 w 4481649"/>
                <a:gd name="connsiteY13" fmla="*/ 1676195 h 3774194"/>
                <a:gd name="connsiteX14" fmla="*/ 4355883 w 4481649"/>
                <a:gd name="connsiteY14" fmla="*/ 2152052 h 3774194"/>
                <a:gd name="connsiteX15" fmla="*/ 4081600 w 4481649"/>
                <a:gd name="connsiteY15" fmla="*/ 2556153 h 3774194"/>
                <a:gd name="connsiteX16" fmla="*/ 3914431 w 4481649"/>
                <a:gd name="connsiteY16" fmla="*/ 2724623 h 3774194"/>
                <a:gd name="connsiteX17" fmla="*/ 3740156 w 4481649"/>
                <a:gd name="connsiteY17" fmla="*/ 2877753 h 3774194"/>
                <a:gd name="connsiteX18" fmla="*/ 3386143 w 4481649"/>
                <a:gd name="connsiteY18" fmla="*/ 3153683 h 3774194"/>
                <a:gd name="connsiteX19" fmla="*/ 3297056 w 4481649"/>
                <a:gd name="connsiteY19" fmla="*/ 3221018 h 3774194"/>
                <a:gd name="connsiteX20" fmla="*/ 3205542 w 4481649"/>
                <a:gd name="connsiteY20" fmla="*/ 3288787 h 3774194"/>
                <a:gd name="connsiteX21" fmla="*/ 3111775 w 4481649"/>
                <a:gd name="connsiteY21" fmla="*/ 3355690 h 3774194"/>
                <a:gd name="connsiteX22" fmla="*/ 3015060 w 4481649"/>
                <a:gd name="connsiteY22" fmla="*/ 3420685 h 3774194"/>
                <a:gd name="connsiteX23" fmla="*/ 2812014 w 4481649"/>
                <a:gd name="connsiteY23" fmla="*/ 3542705 h 3774194"/>
                <a:gd name="connsiteX24" fmla="*/ 2593627 w 4481649"/>
                <a:gd name="connsiteY24" fmla="*/ 3646439 h 3774194"/>
                <a:gd name="connsiteX25" fmla="*/ 2118377 w 4481649"/>
                <a:gd name="connsiteY25" fmla="*/ 3765771 h 3774194"/>
                <a:gd name="connsiteX26" fmla="*/ 1996011 w 4481649"/>
                <a:gd name="connsiteY26" fmla="*/ 3773484 h 3774194"/>
                <a:gd name="connsiteX27" fmla="*/ 1965420 w 4481649"/>
                <a:gd name="connsiteY27" fmla="*/ 3774177 h 3774194"/>
                <a:gd name="connsiteX28" fmla="*/ 1934915 w 4481649"/>
                <a:gd name="connsiteY28" fmla="*/ 3774003 h 3774194"/>
                <a:gd name="connsiteX29" fmla="*/ 1904497 w 4481649"/>
                <a:gd name="connsiteY29" fmla="*/ 3773658 h 3774194"/>
                <a:gd name="connsiteX30" fmla="*/ 1874945 w 4481649"/>
                <a:gd name="connsiteY30" fmla="*/ 3772531 h 3774194"/>
                <a:gd name="connsiteX31" fmla="*/ 1638881 w 4481649"/>
                <a:gd name="connsiteY31" fmla="*/ 3753725 h 3774194"/>
                <a:gd name="connsiteX32" fmla="*/ 1404288 w 4481649"/>
                <a:gd name="connsiteY32" fmla="*/ 3712301 h 3774194"/>
                <a:gd name="connsiteX33" fmla="*/ 1173856 w 4481649"/>
                <a:gd name="connsiteY33" fmla="*/ 3647392 h 3774194"/>
                <a:gd name="connsiteX34" fmla="*/ 732751 w 4481649"/>
                <a:gd name="connsiteY34" fmla="*/ 3452230 h 3774194"/>
                <a:gd name="connsiteX35" fmla="*/ 360973 w 4481649"/>
                <a:gd name="connsiteY35" fmla="*/ 3148396 h 3774194"/>
                <a:gd name="connsiteX36" fmla="*/ 210269 w 4481649"/>
                <a:gd name="connsiteY36" fmla="*/ 2965542 h 3774194"/>
                <a:gd name="connsiteX37" fmla="*/ 78631 w 4481649"/>
                <a:gd name="connsiteY37" fmla="*/ 2771940 h 3774194"/>
                <a:gd name="connsiteX38" fmla="*/ 47866 w 4481649"/>
                <a:gd name="connsiteY38" fmla="*/ 2722630 h 3774194"/>
                <a:gd name="connsiteX39" fmla="*/ 18488 w 4481649"/>
                <a:gd name="connsiteY39" fmla="*/ 2674792 h 3774194"/>
                <a:gd name="connsiteX40" fmla="*/ 0 w 4481649"/>
                <a:gd name="connsiteY40" fmla="*/ 2645223 h 3774194"/>
                <a:gd name="connsiteX41" fmla="*/ 0 w 4481649"/>
                <a:gd name="connsiteY41" fmla="*/ 2227021 h 3774194"/>
                <a:gd name="connsiteX42" fmla="*/ 25421 w 4481649"/>
                <a:gd name="connsiteY42" fmla="*/ 2260119 h 3774194"/>
                <a:gd name="connsiteX43" fmla="*/ 167979 w 4481649"/>
                <a:gd name="connsiteY43" fmla="*/ 2432922 h 3774194"/>
                <a:gd name="connsiteX44" fmla="*/ 238868 w 4481649"/>
                <a:gd name="connsiteY44" fmla="*/ 2523135 h 3774194"/>
                <a:gd name="connsiteX45" fmla="*/ 272926 w 4481649"/>
                <a:gd name="connsiteY45" fmla="*/ 2567420 h 3774194"/>
                <a:gd name="connsiteX46" fmla="*/ 306290 w 4481649"/>
                <a:gd name="connsiteY46" fmla="*/ 2609797 h 3774194"/>
                <a:gd name="connsiteX47" fmla="*/ 592966 w 4481649"/>
                <a:gd name="connsiteY47" fmla="*/ 2922991 h 3774194"/>
                <a:gd name="connsiteX48" fmla="*/ 745402 w 4481649"/>
                <a:gd name="connsiteY48" fmla="*/ 3063902 h 3774194"/>
                <a:gd name="connsiteX49" fmla="*/ 905033 w 4481649"/>
                <a:gd name="connsiteY49" fmla="*/ 3193806 h 3774194"/>
                <a:gd name="connsiteX50" fmla="*/ 1261644 w 4481649"/>
                <a:gd name="connsiteY50" fmla="*/ 3399280 h 3774194"/>
                <a:gd name="connsiteX51" fmla="*/ 1461138 w 4481649"/>
                <a:gd name="connsiteY51" fmla="*/ 3457343 h 3774194"/>
                <a:gd name="connsiteX52" fmla="*/ 1512268 w 4481649"/>
                <a:gd name="connsiteY52" fmla="*/ 3467570 h 3774194"/>
                <a:gd name="connsiteX53" fmla="*/ 1563832 w 4481649"/>
                <a:gd name="connsiteY53" fmla="*/ 3476149 h 3774194"/>
                <a:gd name="connsiteX54" fmla="*/ 1667912 w 4481649"/>
                <a:gd name="connsiteY54" fmla="*/ 3488455 h 3774194"/>
                <a:gd name="connsiteX55" fmla="*/ 1720255 w 4481649"/>
                <a:gd name="connsiteY55" fmla="*/ 3492441 h 3774194"/>
                <a:gd name="connsiteX56" fmla="*/ 1772771 w 4481649"/>
                <a:gd name="connsiteY56" fmla="*/ 3495215 h 3774194"/>
                <a:gd name="connsiteX57" fmla="*/ 1825462 w 4481649"/>
                <a:gd name="connsiteY57" fmla="*/ 3496428 h 3774194"/>
                <a:gd name="connsiteX58" fmla="*/ 1878238 w 4481649"/>
                <a:gd name="connsiteY58" fmla="*/ 3496167 h 3774194"/>
                <a:gd name="connsiteX59" fmla="*/ 1904671 w 4481649"/>
                <a:gd name="connsiteY59" fmla="*/ 3495907 h 3774194"/>
                <a:gd name="connsiteX60" fmla="*/ 1930149 w 4481649"/>
                <a:gd name="connsiteY60" fmla="*/ 3494782 h 3774194"/>
                <a:gd name="connsiteX61" fmla="*/ 1955541 w 4481649"/>
                <a:gd name="connsiteY61" fmla="*/ 3493482 h 3774194"/>
                <a:gd name="connsiteX62" fmla="*/ 1980846 w 4481649"/>
                <a:gd name="connsiteY62" fmla="*/ 3491401 h 3774194"/>
                <a:gd name="connsiteX63" fmla="*/ 2081199 w 4481649"/>
                <a:gd name="connsiteY63" fmla="*/ 3479010 h 3774194"/>
                <a:gd name="connsiteX64" fmla="*/ 2463462 w 4481649"/>
                <a:gd name="connsiteY64" fmla="*/ 3353524 h 3774194"/>
                <a:gd name="connsiteX65" fmla="*/ 2816606 w 4481649"/>
                <a:gd name="connsiteY65" fmla="*/ 3133490 h 3774194"/>
                <a:gd name="connsiteX66" fmla="*/ 2902227 w 4481649"/>
                <a:gd name="connsiteY66" fmla="*/ 3068842 h 3774194"/>
                <a:gd name="connsiteX67" fmla="*/ 2987849 w 4481649"/>
                <a:gd name="connsiteY67" fmla="*/ 3002026 h 3774194"/>
                <a:gd name="connsiteX68" fmla="*/ 3161258 w 4481649"/>
                <a:gd name="connsiteY68" fmla="*/ 2863368 h 3774194"/>
                <a:gd name="connsiteX69" fmla="*/ 3517696 w 4481649"/>
                <a:gd name="connsiteY69" fmla="*/ 2594978 h 3774194"/>
                <a:gd name="connsiteX70" fmla="*/ 3849781 w 4481649"/>
                <a:gd name="connsiteY70" fmla="*/ 2328061 h 3774194"/>
                <a:gd name="connsiteX71" fmla="*/ 4115313 w 4481649"/>
                <a:gd name="connsiteY71" fmla="*/ 2022147 h 3774194"/>
                <a:gd name="connsiteX72" fmla="*/ 4205786 w 4481649"/>
                <a:gd name="connsiteY72" fmla="*/ 1844318 h 3774194"/>
                <a:gd name="connsiteX73" fmla="*/ 4260902 w 4481649"/>
                <a:gd name="connsiteY73" fmla="*/ 1650024 h 3774194"/>
                <a:gd name="connsiteX74" fmla="*/ 4276155 w 4481649"/>
                <a:gd name="connsiteY74" fmla="*/ 1548110 h 3774194"/>
                <a:gd name="connsiteX75" fmla="*/ 4278669 w 4481649"/>
                <a:gd name="connsiteY75" fmla="*/ 1522285 h 3774194"/>
                <a:gd name="connsiteX76" fmla="*/ 4280575 w 4481649"/>
                <a:gd name="connsiteY76" fmla="*/ 1495940 h 3774194"/>
                <a:gd name="connsiteX77" fmla="*/ 4283348 w 4481649"/>
                <a:gd name="connsiteY77" fmla="*/ 1441517 h 3774194"/>
                <a:gd name="connsiteX78" fmla="*/ 4278582 w 4481649"/>
                <a:gd name="connsiteY78" fmla="*/ 1223910 h 3774194"/>
                <a:gd name="connsiteX79" fmla="*/ 4247990 w 4481649"/>
                <a:gd name="connsiteY79" fmla="*/ 1008990 h 3774194"/>
                <a:gd name="connsiteX80" fmla="*/ 4196080 w 4481649"/>
                <a:gd name="connsiteY80" fmla="*/ 799270 h 3774194"/>
                <a:gd name="connsiteX81" fmla="*/ 4062015 w 4481649"/>
                <a:gd name="connsiteY81" fmla="*/ 392396 h 3774194"/>
                <a:gd name="connsiteX82" fmla="*/ 3970675 w 4481649"/>
                <a:gd name="connsiteY82" fmla="*/ 199228 h 3774194"/>
                <a:gd name="connsiteX83" fmla="*/ 3944070 w 4481649"/>
                <a:gd name="connsiteY83" fmla="*/ 152951 h 3774194"/>
                <a:gd name="connsiteX84" fmla="*/ 3916078 w 4481649"/>
                <a:gd name="connsiteY84" fmla="*/ 107540 h 3774194"/>
                <a:gd name="connsiteX85" fmla="*/ 3886439 w 4481649"/>
                <a:gd name="connsiteY85" fmla="*/ 63170 h 3774194"/>
                <a:gd name="connsiteX86" fmla="*/ 3855502 w 4481649"/>
                <a:gd name="connsiteY86" fmla="*/ 19753 h 3774194"/>
                <a:gd name="connsiteX87" fmla="*/ 143864 w 4481649"/>
                <a:gd name="connsiteY87" fmla="*/ 0 h 3774194"/>
                <a:gd name="connsiteX88" fmla="*/ 437641 w 4481649"/>
                <a:gd name="connsiteY88" fmla="*/ 0 h 3774194"/>
                <a:gd name="connsiteX89" fmla="*/ 429955 w 4481649"/>
                <a:gd name="connsiteY89" fmla="*/ 6407 h 3774194"/>
                <a:gd name="connsiteX90" fmla="*/ 137300 w 4481649"/>
                <a:gd name="connsiteY90" fmla="*/ 320554 h 3774194"/>
                <a:gd name="connsiteX91" fmla="*/ 12931 w 4481649"/>
                <a:gd name="connsiteY91" fmla="*/ 495447 h 3774194"/>
                <a:gd name="connsiteX92" fmla="*/ 0 w 4481649"/>
                <a:gd name="connsiteY92" fmla="*/ 517906 h 3774194"/>
                <a:gd name="connsiteX93" fmla="*/ 0 w 4481649"/>
                <a:gd name="connsiteY93" fmla="*/ 176135 h 3774194"/>
                <a:gd name="connsiteX94" fmla="*/ 125001 w 4481649"/>
                <a:gd name="connsiteY94" fmla="*/ 19820 h 377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481649" h="3774194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5A22C1F-1C9F-4DFC-AD2E-4BF0D7713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3491469 w 4452858"/>
                <a:gd name="connsiteY0" fmla="*/ 0 h 3729027"/>
                <a:gd name="connsiteX1" fmla="*/ 4038310 w 4452858"/>
                <a:gd name="connsiteY1" fmla="*/ 0 h 3729027"/>
                <a:gd name="connsiteX2" fmla="*/ 4126393 w 4452858"/>
                <a:gd name="connsiteY2" fmla="*/ 144253 h 3729027"/>
                <a:gd name="connsiteX3" fmla="*/ 4452858 w 4452858"/>
                <a:gd name="connsiteY3" fmla="*/ 1509806 h 3729027"/>
                <a:gd name="connsiteX4" fmla="*/ 3318809 w 4452858"/>
                <a:gd name="connsiteY4" fmla="*/ 3104286 h 3729027"/>
                <a:gd name="connsiteX5" fmla="*/ 1929716 w 4452858"/>
                <a:gd name="connsiteY5" fmla="*/ 3729027 h 3729027"/>
                <a:gd name="connsiteX6" fmla="*/ 92844 w 4452858"/>
                <a:gd name="connsiteY6" fmla="*/ 2672799 h 3729027"/>
                <a:gd name="connsiteX7" fmla="*/ 0 w 4452858"/>
                <a:gd name="connsiteY7" fmla="*/ 2540909 h 3729027"/>
                <a:gd name="connsiteX8" fmla="*/ 0 w 4452858"/>
                <a:gd name="connsiteY8" fmla="*/ 1684718 h 3729027"/>
                <a:gd name="connsiteX9" fmla="*/ 380 w 4452858"/>
                <a:gd name="connsiteY9" fmla="*/ 1686965 h 3729027"/>
                <a:gd name="connsiteX10" fmla="*/ 293898 w 4452858"/>
                <a:gd name="connsiteY10" fmla="*/ 2207948 h 3729027"/>
                <a:gd name="connsiteX11" fmla="*/ 451448 w 4452858"/>
                <a:gd name="connsiteY11" fmla="*/ 2429541 h 3729027"/>
                <a:gd name="connsiteX12" fmla="*/ 1929803 w 4452858"/>
                <a:gd name="connsiteY12" fmla="*/ 3295720 h 3729027"/>
                <a:gd name="connsiteX13" fmla="*/ 3052066 w 4452858"/>
                <a:gd name="connsiteY13" fmla="*/ 2762840 h 3729027"/>
                <a:gd name="connsiteX14" fmla="*/ 3188643 w 4452858"/>
                <a:gd name="connsiteY14" fmla="*/ 2657026 h 3729027"/>
                <a:gd name="connsiteX15" fmla="*/ 3809831 w 4452858"/>
                <a:gd name="connsiteY15" fmla="*/ 2103868 h 3729027"/>
                <a:gd name="connsiteX16" fmla="*/ 4019638 w 4452858"/>
                <a:gd name="connsiteY16" fmla="*/ 1509806 h 3729027"/>
                <a:gd name="connsiteX17" fmla="*/ 3548634 w 4452858"/>
                <a:gd name="connsiteY17" fmla="*/ 61263 h 3729027"/>
                <a:gd name="connsiteX18" fmla="*/ 185138 w 4452858"/>
                <a:gd name="connsiteY18" fmla="*/ 0 h 3729027"/>
                <a:gd name="connsiteX19" fmla="*/ 834013 w 4452858"/>
                <a:gd name="connsiteY19" fmla="*/ 0 h 3729027"/>
                <a:gd name="connsiteX20" fmla="*/ 691153 w 4452858"/>
                <a:gd name="connsiteY20" fmla="*/ 111873 h 3729027"/>
                <a:gd name="connsiteX21" fmla="*/ 170145 w 4452858"/>
                <a:gd name="connsiteY21" fmla="*/ 757933 h 3729027"/>
                <a:gd name="connsiteX22" fmla="*/ 28693 w 4452858"/>
                <a:gd name="connsiteY22" fmla="*/ 1128897 h 3729027"/>
                <a:gd name="connsiteX23" fmla="*/ 0 w 4452858"/>
                <a:gd name="connsiteY23" fmla="*/ 1281783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4BBFF0F-32AB-4101-8F9E-5FB2BDAD4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185138 w 4452858"/>
                <a:gd name="connsiteY0" fmla="*/ 0 h 3729027"/>
                <a:gd name="connsiteX1" fmla="*/ 986505 w 4452858"/>
                <a:gd name="connsiteY1" fmla="*/ 0 h 3729027"/>
                <a:gd name="connsiteX2" fmla="*/ 913397 w 4452858"/>
                <a:gd name="connsiteY2" fmla="*/ 47750 h 3729027"/>
                <a:gd name="connsiteX3" fmla="*/ 747482 w 4452858"/>
                <a:gd name="connsiteY3" fmla="*/ 177649 h 3729027"/>
                <a:gd name="connsiteX4" fmla="*/ 247101 w 4452858"/>
                <a:gd name="connsiteY4" fmla="*/ 797624 h 3729027"/>
                <a:gd name="connsiteX5" fmla="*/ 67798 w 4452858"/>
                <a:gd name="connsiteY5" fmla="*/ 1509806 h 3729027"/>
                <a:gd name="connsiteX6" fmla="*/ 363833 w 4452858"/>
                <a:gd name="connsiteY6" fmla="*/ 2156904 h 3729027"/>
                <a:gd name="connsiteX7" fmla="*/ 523117 w 4452858"/>
                <a:gd name="connsiteY7" fmla="*/ 2380924 h 3729027"/>
                <a:gd name="connsiteX8" fmla="*/ 1130785 w 4452858"/>
                <a:gd name="connsiteY8" fmla="*/ 3001246 h 3729027"/>
                <a:gd name="connsiteX9" fmla="*/ 1929716 w 4452858"/>
                <a:gd name="connsiteY9" fmla="*/ 3209058 h 3729027"/>
                <a:gd name="connsiteX10" fmla="*/ 2443616 w 4452858"/>
                <a:gd name="connsiteY10" fmla="*/ 3076727 h 3729027"/>
                <a:gd name="connsiteX11" fmla="*/ 2998596 w 4452858"/>
                <a:gd name="connsiteY11" fmla="*/ 2694637 h 3729027"/>
                <a:gd name="connsiteX12" fmla="*/ 3135607 w 4452858"/>
                <a:gd name="connsiteY12" fmla="*/ 2588478 h 3729027"/>
                <a:gd name="connsiteX13" fmla="*/ 3741889 w 4452858"/>
                <a:gd name="connsiteY13" fmla="*/ 2049965 h 3729027"/>
                <a:gd name="connsiteX14" fmla="*/ 3932891 w 4452858"/>
                <a:gd name="connsiteY14" fmla="*/ 1509806 h 3729027"/>
                <a:gd name="connsiteX15" fmla="*/ 3482165 w 4452858"/>
                <a:gd name="connsiteY15" fmla="*/ 116986 h 3729027"/>
                <a:gd name="connsiteX16" fmla="*/ 3373043 w 4452858"/>
                <a:gd name="connsiteY16" fmla="*/ 0 h 3729027"/>
                <a:gd name="connsiteX17" fmla="*/ 4038310 w 4452858"/>
                <a:gd name="connsiteY17" fmla="*/ 0 h 3729027"/>
                <a:gd name="connsiteX18" fmla="*/ 4126393 w 4452858"/>
                <a:gd name="connsiteY18" fmla="*/ 144253 h 3729027"/>
                <a:gd name="connsiteX19" fmla="*/ 4452858 w 4452858"/>
                <a:gd name="connsiteY19" fmla="*/ 1509806 h 3729027"/>
                <a:gd name="connsiteX20" fmla="*/ 3318809 w 4452858"/>
                <a:gd name="connsiteY20" fmla="*/ 3104286 h 3729027"/>
                <a:gd name="connsiteX21" fmla="*/ 1929716 w 4452858"/>
                <a:gd name="connsiteY21" fmla="*/ 3729027 h 3729027"/>
                <a:gd name="connsiteX22" fmla="*/ 92844 w 4452858"/>
                <a:gd name="connsiteY22" fmla="*/ 2672799 h 3729027"/>
                <a:gd name="connsiteX23" fmla="*/ 0 w 4452858"/>
                <a:gd name="connsiteY23" fmla="*/ 2540909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F8E6D8D-90E6-4613-AA16-1E08EDD25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656944" cy="4026189"/>
            </a:xfrm>
            <a:custGeom>
              <a:avLst/>
              <a:gdLst>
                <a:gd name="connsiteX0" fmla="*/ 1945140 w 4656944"/>
                <a:gd name="connsiteY0" fmla="*/ 3991264 h 4026189"/>
                <a:gd name="connsiteX1" fmla="*/ 1959526 w 4656944"/>
                <a:gd name="connsiteY1" fmla="*/ 3991438 h 4026189"/>
                <a:gd name="connsiteX2" fmla="*/ 1972179 w 4656944"/>
                <a:gd name="connsiteY2" fmla="*/ 3991351 h 4026189"/>
                <a:gd name="connsiteX3" fmla="*/ 1945140 w 4656944"/>
                <a:gd name="connsiteY3" fmla="*/ 3991264 h 4026189"/>
                <a:gd name="connsiteX4" fmla="*/ 3966403 w 4656944"/>
                <a:gd name="connsiteY4" fmla="*/ 0 h 4026189"/>
                <a:gd name="connsiteX5" fmla="*/ 4231031 w 4656944"/>
                <a:gd name="connsiteY5" fmla="*/ 0 h 4026189"/>
                <a:gd name="connsiteX6" fmla="*/ 4309866 w 4656944"/>
                <a:gd name="connsiteY6" fmla="*/ 126953 h 4026189"/>
                <a:gd name="connsiteX7" fmla="*/ 4656944 w 4656944"/>
                <a:gd name="connsiteY7" fmla="*/ 1425485 h 4026189"/>
                <a:gd name="connsiteX8" fmla="*/ 4452596 w 4656944"/>
                <a:gd name="connsiteY8" fmla="*/ 2437688 h 4026189"/>
                <a:gd name="connsiteX9" fmla="*/ 3895452 w 4656944"/>
                <a:gd name="connsiteY9" fmla="*/ 3264090 h 4026189"/>
                <a:gd name="connsiteX10" fmla="*/ 3069051 w 4656944"/>
                <a:gd name="connsiteY10" fmla="*/ 3821235 h 4026189"/>
                <a:gd name="connsiteX11" fmla="*/ 2057107 w 4656944"/>
                <a:gd name="connsiteY11" fmla="*/ 4025583 h 4026189"/>
                <a:gd name="connsiteX12" fmla="*/ 2036916 w 4656944"/>
                <a:gd name="connsiteY12" fmla="*/ 4025322 h 4026189"/>
                <a:gd name="connsiteX13" fmla="*/ 2027036 w 4656944"/>
                <a:gd name="connsiteY13" fmla="*/ 4025149 h 4026189"/>
                <a:gd name="connsiteX14" fmla="*/ 2005458 w 4656944"/>
                <a:gd name="connsiteY14" fmla="*/ 4025928 h 4026189"/>
                <a:gd name="connsiteX15" fmla="*/ 2004937 w 4656944"/>
                <a:gd name="connsiteY15" fmla="*/ 4025928 h 4026189"/>
                <a:gd name="connsiteX16" fmla="*/ 2004418 w 4656944"/>
                <a:gd name="connsiteY16" fmla="*/ 4025928 h 4026189"/>
                <a:gd name="connsiteX17" fmla="*/ 1972700 w 4656944"/>
                <a:gd name="connsiteY17" fmla="*/ 4026102 h 4026189"/>
                <a:gd name="connsiteX18" fmla="*/ 1959526 w 4656944"/>
                <a:gd name="connsiteY18" fmla="*/ 4026189 h 4026189"/>
                <a:gd name="connsiteX19" fmla="*/ 1919922 w 4656944"/>
                <a:gd name="connsiteY19" fmla="*/ 4025583 h 4026189"/>
                <a:gd name="connsiteX20" fmla="*/ 1908656 w 4656944"/>
                <a:gd name="connsiteY20" fmla="*/ 4025322 h 4026189"/>
                <a:gd name="connsiteX21" fmla="*/ 1799030 w 4656944"/>
                <a:gd name="connsiteY21" fmla="*/ 4020902 h 4026189"/>
                <a:gd name="connsiteX22" fmla="*/ 1782305 w 4656944"/>
                <a:gd name="connsiteY22" fmla="*/ 4020036 h 4026189"/>
                <a:gd name="connsiteX23" fmla="*/ 1781784 w 4656944"/>
                <a:gd name="connsiteY23" fmla="*/ 4020036 h 4026189"/>
                <a:gd name="connsiteX24" fmla="*/ 1781265 w 4656944"/>
                <a:gd name="connsiteY24" fmla="*/ 4019949 h 4026189"/>
                <a:gd name="connsiteX25" fmla="*/ 1765839 w 4656944"/>
                <a:gd name="connsiteY25" fmla="*/ 4018649 h 4026189"/>
                <a:gd name="connsiteX26" fmla="*/ 1655000 w 4656944"/>
                <a:gd name="connsiteY26" fmla="*/ 4007816 h 4026189"/>
                <a:gd name="connsiteX27" fmla="*/ 1402382 w 4656944"/>
                <a:gd name="connsiteY27" fmla="*/ 3964573 h 4026189"/>
                <a:gd name="connsiteX28" fmla="*/ 1154617 w 4656944"/>
                <a:gd name="connsiteY28" fmla="*/ 3889696 h 4026189"/>
                <a:gd name="connsiteX29" fmla="*/ 918639 w 4656944"/>
                <a:gd name="connsiteY29" fmla="*/ 3780850 h 4026189"/>
                <a:gd name="connsiteX30" fmla="*/ 741589 w 4656944"/>
                <a:gd name="connsiteY30" fmla="*/ 3668278 h 4026189"/>
                <a:gd name="connsiteX31" fmla="*/ 103549 w 4656944"/>
                <a:gd name="connsiteY31" fmla="*/ 3140728 h 4026189"/>
                <a:gd name="connsiteX32" fmla="*/ 0 w 4656944"/>
                <a:gd name="connsiteY32" fmla="*/ 3015106 h 4026189"/>
                <a:gd name="connsiteX33" fmla="*/ 0 w 4656944"/>
                <a:gd name="connsiteY33" fmla="*/ 2484097 h 4026189"/>
                <a:gd name="connsiteX34" fmla="*/ 17188 w 4656944"/>
                <a:gd name="connsiteY34" fmla="*/ 2506324 h 4026189"/>
                <a:gd name="connsiteX35" fmla="*/ 75252 w 4656944"/>
                <a:gd name="connsiteY35" fmla="*/ 2580765 h 4026189"/>
                <a:gd name="connsiteX36" fmla="*/ 148653 w 4656944"/>
                <a:gd name="connsiteY36" fmla="*/ 2676699 h 4026189"/>
                <a:gd name="connsiteX37" fmla="*/ 186177 w 4656944"/>
                <a:gd name="connsiteY37" fmla="*/ 2727656 h 4026189"/>
                <a:gd name="connsiteX38" fmla="*/ 219802 w 4656944"/>
                <a:gd name="connsiteY38" fmla="*/ 2773414 h 4026189"/>
                <a:gd name="connsiteX39" fmla="*/ 219975 w 4656944"/>
                <a:gd name="connsiteY39" fmla="*/ 2773586 h 4026189"/>
                <a:gd name="connsiteX40" fmla="*/ 220149 w 4656944"/>
                <a:gd name="connsiteY40" fmla="*/ 2773760 h 4026189"/>
                <a:gd name="connsiteX41" fmla="*/ 278992 w 4656944"/>
                <a:gd name="connsiteY41" fmla="*/ 2851322 h 4026189"/>
                <a:gd name="connsiteX42" fmla="*/ 290344 w 4656944"/>
                <a:gd name="connsiteY42" fmla="*/ 2865967 h 4026189"/>
                <a:gd name="connsiteX43" fmla="*/ 296065 w 4656944"/>
                <a:gd name="connsiteY43" fmla="*/ 2873075 h 4026189"/>
                <a:gd name="connsiteX44" fmla="*/ 363834 w 4656944"/>
                <a:gd name="connsiteY44" fmla="*/ 2955229 h 4026189"/>
                <a:gd name="connsiteX45" fmla="*/ 519304 w 4656944"/>
                <a:gd name="connsiteY45" fmla="*/ 3123178 h 4026189"/>
                <a:gd name="connsiteX46" fmla="*/ 867075 w 4656944"/>
                <a:gd name="connsiteY46" fmla="*/ 3402488 h 4026189"/>
                <a:gd name="connsiteX47" fmla="*/ 1058596 w 4656944"/>
                <a:gd name="connsiteY47" fmla="*/ 3507088 h 4026189"/>
                <a:gd name="connsiteX48" fmla="*/ 1058770 w 4656944"/>
                <a:gd name="connsiteY48" fmla="*/ 3507175 h 4026189"/>
                <a:gd name="connsiteX49" fmla="*/ 1058943 w 4656944"/>
                <a:gd name="connsiteY49" fmla="*/ 3507262 h 4026189"/>
                <a:gd name="connsiteX50" fmla="*/ 1261123 w 4656944"/>
                <a:gd name="connsiteY50" fmla="*/ 3586297 h 4026189"/>
                <a:gd name="connsiteX51" fmla="*/ 1472230 w 4656944"/>
                <a:gd name="connsiteY51" fmla="*/ 3640980 h 4026189"/>
                <a:gd name="connsiteX52" fmla="*/ 1579344 w 4656944"/>
                <a:gd name="connsiteY52" fmla="*/ 3659005 h 4026189"/>
                <a:gd name="connsiteX53" fmla="*/ 1686890 w 4656944"/>
                <a:gd name="connsiteY53" fmla="*/ 3671225 h 4026189"/>
                <a:gd name="connsiteX54" fmla="*/ 1909524 w 4656944"/>
                <a:gd name="connsiteY54" fmla="*/ 3680931 h 4026189"/>
                <a:gd name="connsiteX55" fmla="*/ 1920703 w 4656944"/>
                <a:gd name="connsiteY55" fmla="*/ 3680931 h 4026189"/>
                <a:gd name="connsiteX56" fmla="*/ 1935434 w 4656944"/>
                <a:gd name="connsiteY56" fmla="*/ 3681018 h 4026189"/>
                <a:gd name="connsiteX57" fmla="*/ 1964120 w 4656944"/>
                <a:gd name="connsiteY57" fmla="*/ 3680584 h 4026189"/>
                <a:gd name="connsiteX58" fmla="*/ 1964379 w 4656944"/>
                <a:gd name="connsiteY58" fmla="*/ 3680584 h 4026189"/>
                <a:gd name="connsiteX59" fmla="*/ 1964639 w 4656944"/>
                <a:gd name="connsiteY59" fmla="*/ 3680584 h 4026189"/>
                <a:gd name="connsiteX60" fmla="*/ 1991591 w 4656944"/>
                <a:gd name="connsiteY60" fmla="*/ 3679891 h 4026189"/>
                <a:gd name="connsiteX61" fmla="*/ 2018717 w 4656944"/>
                <a:gd name="connsiteY61" fmla="*/ 3678503 h 4026189"/>
                <a:gd name="connsiteX62" fmla="*/ 2124963 w 4656944"/>
                <a:gd name="connsiteY62" fmla="*/ 3669231 h 4026189"/>
                <a:gd name="connsiteX63" fmla="*/ 2535738 w 4656944"/>
                <a:gd name="connsiteY63" fmla="*/ 3558218 h 4026189"/>
                <a:gd name="connsiteX64" fmla="*/ 2730812 w 4656944"/>
                <a:gd name="connsiteY64" fmla="*/ 3461503 h 4026189"/>
                <a:gd name="connsiteX65" fmla="*/ 2920080 w 4656944"/>
                <a:gd name="connsiteY65" fmla="*/ 3343298 h 4026189"/>
                <a:gd name="connsiteX66" fmla="*/ 3105101 w 4656944"/>
                <a:gd name="connsiteY66" fmla="*/ 3208887 h 4026189"/>
                <a:gd name="connsiteX67" fmla="*/ 3196443 w 4656944"/>
                <a:gd name="connsiteY67" fmla="*/ 3137650 h 4026189"/>
                <a:gd name="connsiteX68" fmla="*/ 3289603 w 4656944"/>
                <a:gd name="connsiteY68" fmla="*/ 3063123 h 4026189"/>
                <a:gd name="connsiteX69" fmla="*/ 3446634 w 4656944"/>
                <a:gd name="connsiteY69" fmla="*/ 2940150 h 4026189"/>
                <a:gd name="connsiteX70" fmla="*/ 3662420 w 4656944"/>
                <a:gd name="connsiteY70" fmla="*/ 2769601 h 4026189"/>
                <a:gd name="connsiteX71" fmla="*/ 3998319 w 4656944"/>
                <a:gd name="connsiteY71" fmla="*/ 2463860 h 4026189"/>
                <a:gd name="connsiteX72" fmla="*/ 4137238 w 4656944"/>
                <a:gd name="connsiteY72" fmla="*/ 2295217 h 4026189"/>
                <a:gd name="connsiteX73" fmla="*/ 4247124 w 4656944"/>
                <a:gd name="connsiteY73" fmla="*/ 2111582 h 4026189"/>
                <a:gd name="connsiteX74" fmla="*/ 4361949 w 4656944"/>
                <a:gd name="connsiteY74" fmla="*/ 1700374 h 4026189"/>
                <a:gd name="connsiteX75" fmla="*/ 4368449 w 4656944"/>
                <a:gd name="connsiteY75" fmla="*/ 1590747 h 4026189"/>
                <a:gd name="connsiteX76" fmla="*/ 4368536 w 4656944"/>
                <a:gd name="connsiteY76" fmla="*/ 1586502 h 4026189"/>
                <a:gd name="connsiteX77" fmla="*/ 4368796 w 4656944"/>
                <a:gd name="connsiteY77" fmla="*/ 1534158 h 4026189"/>
                <a:gd name="connsiteX78" fmla="*/ 4368710 w 4656944"/>
                <a:gd name="connsiteY78" fmla="*/ 1517606 h 4026189"/>
                <a:gd name="connsiteX79" fmla="*/ 4368189 w 4656944"/>
                <a:gd name="connsiteY79" fmla="*/ 1476095 h 4026189"/>
                <a:gd name="connsiteX80" fmla="*/ 4356749 w 4656944"/>
                <a:gd name="connsiteY80" fmla="*/ 1244884 h 4026189"/>
                <a:gd name="connsiteX81" fmla="*/ 4287074 w 4656944"/>
                <a:gd name="connsiteY81" fmla="*/ 787052 h 4026189"/>
                <a:gd name="connsiteX82" fmla="*/ 4147029 w 4656944"/>
                <a:gd name="connsiteY82" fmla="*/ 346032 h 4026189"/>
                <a:gd name="connsiteX83" fmla="*/ 4100319 w 4656944"/>
                <a:gd name="connsiteY83" fmla="*/ 240307 h 4026189"/>
                <a:gd name="connsiteX84" fmla="*/ 4048323 w 4656944"/>
                <a:gd name="connsiteY84" fmla="*/ 136833 h 4026189"/>
                <a:gd name="connsiteX85" fmla="*/ 0 w 4656944"/>
                <a:gd name="connsiteY85" fmla="*/ 0 h 4026189"/>
                <a:gd name="connsiteX86" fmla="*/ 278246 w 4656944"/>
                <a:gd name="connsiteY86" fmla="*/ 0 h 4026189"/>
                <a:gd name="connsiteX87" fmla="*/ 193425 w 4656944"/>
                <a:gd name="connsiteY87" fmla="*/ 86981 h 4026189"/>
                <a:gd name="connsiteX88" fmla="*/ 48300 w 4656944"/>
                <a:gd name="connsiteY88" fmla="*/ 263444 h 4026189"/>
                <a:gd name="connsiteX89" fmla="*/ 0 w 4656944"/>
                <a:gd name="connsiteY89" fmla="*/ 333888 h 40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56944" h="4026189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Рисунок 5" descr="Picture background">
            <a:extLst>
              <a:ext uri="{FF2B5EF4-FFF2-40B4-BE49-F238E27FC236}">
                <a16:creationId xmlns:a16="http://schemas.microsoft.com/office/drawing/2014/main" id="{94481A38-A15F-739A-92BA-B8B742A0F6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-1" b="15967"/>
          <a:stretch>
            <a:fillRect/>
          </a:stretch>
        </p:blipFill>
        <p:spPr>
          <a:xfrm>
            <a:off x="3125968" y="2564970"/>
            <a:ext cx="3316388" cy="327863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10" name="Graphic 4">
            <a:extLst>
              <a:ext uri="{FF2B5EF4-FFF2-40B4-BE49-F238E27FC236}">
                <a16:creationId xmlns:a16="http://schemas.microsoft.com/office/drawing/2014/main" id="{DE51D1B5-E12D-46A1-B0B3-7BAB36C3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5938" y="2543765"/>
            <a:ext cx="3375140" cy="3326212"/>
            <a:chOff x="3414665" y="738154"/>
            <a:chExt cx="5366579" cy="5378461"/>
          </a:xfrm>
          <a:solidFill>
            <a:schemeClr val="bg1">
              <a:alpha val="30000"/>
            </a:schemeClr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CD62F51-9CF9-43CF-BD8B-D030D671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7033" y="752474"/>
              <a:ext cx="5098846" cy="5278088"/>
            </a:xfrm>
            <a:custGeom>
              <a:avLst/>
              <a:gdLst>
                <a:gd name="connsiteX0" fmla="*/ 2413047 w 5098846"/>
                <a:gd name="connsiteY0" fmla="*/ 571500 h 5278088"/>
                <a:gd name="connsiteX1" fmla="*/ 2488866 w 5098846"/>
                <a:gd name="connsiteY1" fmla="*/ 572738 h 5278088"/>
                <a:gd name="connsiteX2" fmla="*/ 2498486 w 5098846"/>
                <a:gd name="connsiteY2" fmla="*/ 573024 h 5278088"/>
                <a:gd name="connsiteX3" fmla="*/ 2508107 w 5098846"/>
                <a:gd name="connsiteY3" fmla="*/ 573024 h 5278088"/>
                <a:gd name="connsiteX4" fmla="*/ 2513345 w 5098846"/>
                <a:gd name="connsiteY4" fmla="*/ 573024 h 5278088"/>
                <a:gd name="connsiteX5" fmla="*/ 3401742 w 5098846"/>
                <a:gd name="connsiteY5" fmla="*/ 751904 h 5278088"/>
                <a:gd name="connsiteX6" fmla="*/ 4014200 w 5098846"/>
                <a:gd name="connsiteY6" fmla="*/ 1210532 h 5278088"/>
                <a:gd name="connsiteX7" fmla="*/ 4395390 w 5098846"/>
                <a:gd name="connsiteY7" fmla="*/ 1879473 h 5278088"/>
                <a:gd name="connsiteX8" fmla="*/ 4527311 w 5098846"/>
                <a:gd name="connsiteY8" fmla="*/ 2668334 h 5278088"/>
                <a:gd name="connsiteX9" fmla="*/ 4399010 w 5098846"/>
                <a:gd name="connsiteY9" fmla="*/ 3439001 h 5278088"/>
                <a:gd name="connsiteX10" fmla="*/ 4025820 w 5098846"/>
                <a:gd name="connsiteY10" fmla="*/ 4084796 h 5278088"/>
                <a:gd name="connsiteX11" fmla="*/ 3412982 w 5098846"/>
                <a:gd name="connsiteY11" fmla="*/ 4529328 h 5278088"/>
                <a:gd name="connsiteX12" fmla="*/ 2496676 w 5098846"/>
                <a:gd name="connsiteY12" fmla="*/ 4705065 h 5278088"/>
                <a:gd name="connsiteX13" fmla="*/ 2489438 w 5098846"/>
                <a:gd name="connsiteY13" fmla="*/ 4705065 h 5278088"/>
                <a:gd name="connsiteX14" fmla="*/ 2479532 w 5098846"/>
                <a:gd name="connsiteY14" fmla="*/ 4705065 h 5278088"/>
                <a:gd name="connsiteX15" fmla="*/ 2469626 w 5098846"/>
                <a:gd name="connsiteY15" fmla="*/ 4705350 h 5278088"/>
                <a:gd name="connsiteX16" fmla="*/ 2389520 w 5098846"/>
                <a:gd name="connsiteY16" fmla="*/ 4706684 h 5278088"/>
                <a:gd name="connsiteX17" fmla="*/ 1585039 w 5098846"/>
                <a:gd name="connsiteY17" fmla="*/ 4538853 h 5278088"/>
                <a:gd name="connsiteX18" fmla="*/ 1036970 w 5098846"/>
                <a:gd name="connsiteY18" fmla="*/ 4105656 h 5278088"/>
                <a:gd name="connsiteX19" fmla="*/ 691880 w 5098846"/>
                <a:gd name="connsiteY19" fmla="*/ 3456718 h 5278088"/>
                <a:gd name="connsiteX20" fmla="*/ 571674 w 5098846"/>
                <a:gd name="connsiteY20" fmla="*/ 2673953 h 5278088"/>
                <a:gd name="connsiteX21" fmla="*/ 696166 w 5098846"/>
                <a:gd name="connsiteY21" fmla="*/ 1870710 h 5278088"/>
                <a:gd name="connsiteX22" fmla="*/ 1052782 w 5098846"/>
                <a:gd name="connsiteY22" fmla="*/ 1195959 h 5278088"/>
                <a:gd name="connsiteX23" fmla="*/ 1612090 w 5098846"/>
                <a:gd name="connsiteY23" fmla="*/ 744569 h 5278088"/>
                <a:gd name="connsiteX24" fmla="*/ 2413047 w 5098846"/>
                <a:gd name="connsiteY24" fmla="*/ 571500 h 5278088"/>
                <a:gd name="connsiteX25" fmla="*/ 2413047 w 5098846"/>
                <a:gd name="connsiteY25" fmla="*/ 0 h 5278088"/>
                <a:gd name="connsiteX26" fmla="*/ 2389425 w 5098846"/>
                <a:gd name="connsiteY26" fmla="*/ 5278089 h 5278088"/>
                <a:gd name="connsiteX27" fmla="*/ 2488104 w 5098846"/>
                <a:gd name="connsiteY27" fmla="*/ 5276469 h 5278088"/>
                <a:gd name="connsiteX28" fmla="*/ 2496676 w 5098846"/>
                <a:gd name="connsiteY28" fmla="*/ 5276469 h 5278088"/>
                <a:gd name="connsiteX29" fmla="*/ 2513441 w 5098846"/>
                <a:gd name="connsiteY29" fmla="*/ 1524 h 5278088"/>
                <a:gd name="connsiteX30" fmla="*/ 2507535 w 5098846"/>
                <a:gd name="connsiteY30" fmla="*/ 1524 h 5278088"/>
                <a:gd name="connsiteX31" fmla="*/ 2413047 w 5098846"/>
                <a:gd name="connsiteY31" fmla="*/ 0 h 5278088"/>
                <a:gd name="connsiteX32" fmla="*/ 2413047 w 5098846"/>
                <a:gd name="connsiteY32" fmla="*/ 0 h 52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98846" h="5278088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245C1E2-FDA8-4E4F-92F2-DE5D880E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78615" y="772453"/>
              <a:ext cx="5079154" cy="5190747"/>
            </a:xfrm>
            <a:custGeom>
              <a:avLst/>
              <a:gdLst>
                <a:gd name="connsiteX0" fmla="*/ 2498620 w 5079154"/>
                <a:gd name="connsiteY0" fmla="*/ 24 h 5190747"/>
                <a:gd name="connsiteX1" fmla="*/ 3484267 w 5079154"/>
                <a:gd name="connsiteY1" fmla="*/ 172045 h 5190747"/>
                <a:gd name="connsiteX2" fmla="*/ 3543417 w 5079154"/>
                <a:gd name="connsiteY2" fmla="*/ 195382 h 5190747"/>
                <a:gd name="connsiteX3" fmla="*/ 3573040 w 5079154"/>
                <a:gd name="connsiteY3" fmla="*/ 207002 h 5190747"/>
                <a:gd name="connsiteX4" fmla="*/ 3602091 w 5079154"/>
                <a:gd name="connsiteY4" fmla="*/ 220051 h 5190747"/>
                <a:gd name="connsiteX5" fmla="*/ 3660099 w 5079154"/>
                <a:gd name="connsiteY5" fmla="*/ 246531 h 5190747"/>
                <a:gd name="connsiteX6" fmla="*/ 3689150 w 5079154"/>
                <a:gd name="connsiteY6" fmla="*/ 259771 h 5190747"/>
                <a:gd name="connsiteX7" fmla="*/ 3717534 w 5079154"/>
                <a:gd name="connsiteY7" fmla="*/ 274439 h 5190747"/>
                <a:gd name="connsiteX8" fmla="*/ 3774303 w 5079154"/>
                <a:gd name="connsiteY8" fmla="*/ 303871 h 5190747"/>
                <a:gd name="connsiteX9" fmla="*/ 3802688 w 5079154"/>
                <a:gd name="connsiteY9" fmla="*/ 318635 h 5190747"/>
                <a:gd name="connsiteX10" fmla="*/ 3830310 w 5079154"/>
                <a:gd name="connsiteY10" fmla="*/ 334732 h 5190747"/>
                <a:gd name="connsiteX11" fmla="*/ 3885555 w 5079154"/>
                <a:gd name="connsiteY11" fmla="*/ 367308 h 5190747"/>
                <a:gd name="connsiteX12" fmla="*/ 3913178 w 5079154"/>
                <a:gd name="connsiteY12" fmla="*/ 383691 h 5190747"/>
                <a:gd name="connsiteX13" fmla="*/ 3939943 w 5079154"/>
                <a:gd name="connsiteY13" fmla="*/ 401312 h 5190747"/>
                <a:gd name="connsiteX14" fmla="*/ 4339612 w 5079154"/>
                <a:gd name="connsiteY14" fmla="*/ 724972 h 5190747"/>
                <a:gd name="connsiteX15" fmla="*/ 4664034 w 5079154"/>
                <a:gd name="connsiteY15" fmla="*/ 1126832 h 5190747"/>
                <a:gd name="connsiteX16" fmla="*/ 4902539 w 5079154"/>
                <a:gd name="connsiteY16" fmla="*/ 1585460 h 5190747"/>
                <a:gd name="connsiteX17" fmla="*/ 5047891 w 5079154"/>
                <a:gd name="connsiteY17" fmla="*/ 2081046 h 5190747"/>
                <a:gd name="connsiteX18" fmla="*/ 5075228 w 5079154"/>
                <a:gd name="connsiteY18" fmla="*/ 2337554 h 5190747"/>
                <a:gd name="connsiteX19" fmla="*/ 5077609 w 5079154"/>
                <a:gd name="connsiteY19" fmla="*/ 2401943 h 5190747"/>
                <a:gd name="connsiteX20" fmla="*/ 5078847 w 5079154"/>
                <a:gd name="connsiteY20" fmla="*/ 2466237 h 5190747"/>
                <a:gd name="connsiteX21" fmla="*/ 5078466 w 5079154"/>
                <a:gd name="connsiteY21" fmla="*/ 2530531 h 5190747"/>
                <a:gd name="connsiteX22" fmla="*/ 5076942 w 5079154"/>
                <a:gd name="connsiteY22" fmla="*/ 2594729 h 5190747"/>
                <a:gd name="connsiteX23" fmla="*/ 4999028 w 5079154"/>
                <a:gd name="connsiteY23" fmla="*/ 3099269 h 5190747"/>
                <a:gd name="connsiteX24" fmla="*/ 4968738 w 5079154"/>
                <a:gd name="connsiteY24" fmla="*/ 3222141 h 5190747"/>
                <a:gd name="connsiteX25" fmla="*/ 4952451 w 5079154"/>
                <a:gd name="connsiteY25" fmla="*/ 3283101 h 5190747"/>
                <a:gd name="connsiteX26" fmla="*/ 4936925 w 5079154"/>
                <a:gd name="connsiteY26" fmla="*/ 3344156 h 5190747"/>
                <a:gd name="connsiteX27" fmla="*/ 4919875 w 5079154"/>
                <a:gd name="connsiteY27" fmla="*/ 3404831 h 5190747"/>
                <a:gd name="connsiteX28" fmla="*/ 4903016 w 5079154"/>
                <a:gd name="connsiteY28" fmla="*/ 3465410 h 5190747"/>
                <a:gd name="connsiteX29" fmla="*/ 4865297 w 5079154"/>
                <a:gd name="connsiteY29" fmla="*/ 3585520 h 5190747"/>
                <a:gd name="connsiteX30" fmla="*/ 4671177 w 5079154"/>
                <a:gd name="connsiteY30" fmla="*/ 4052340 h 5190747"/>
                <a:gd name="connsiteX31" fmla="*/ 4386094 w 5079154"/>
                <a:gd name="connsiteY31" fmla="*/ 4476393 h 5190747"/>
                <a:gd name="connsiteX32" fmla="*/ 4343708 w 5079154"/>
                <a:gd name="connsiteY32" fmla="*/ 4524875 h 5190747"/>
                <a:gd name="connsiteX33" fmla="*/ 4298655 w 5079154"/>
                <a:gd name="connsiteY33" fmla="*/ 4570976 h 5190747"/>
                <a:gd name="connsiteX34" fmla="*/ 4252935 w 5079154"/>
                <a:gd name="connsiteY34" fmla="*/ 4616411 h 5190747"/>
                <a:gd name="connsiteX35" fmla="*/ 4204738 w 5079154"/>
                <a:gd name="connsiteY35" fmla="*/ 4659273 h 5190747"/>
                <a:gd name="connsiteX36" fmla="*/ 4180354 w 5079154"/>
                <a:gd name="connsiteY36" fmla="*/ 4680419 h 5190747"/>
                <a:gd name="connsiteX37" fmla="*/ 4155494 w 5079154"/>
                <a:gd name="connsiteY37" fmla="*/ 4700898 h 5190747"/>
                <a:gd name="connsiteX38" fmla="*/ 4103964 w 5079154"/>
                <a:gd name="connsiteY38" fmla="*/ 4739664 h 5190747"/>
                <a:gd name="connsiteX39" fmla="*/ 4078151 w 5079154"/>
                <a:gd name="connsiteY39" fmla="*/ 4759000 h 5190747"/>
                <a:gd name="connsiteX40" fmla="*/ 4051766 w 5079154"/>
                <a:gd name="connsiteY40" fmla="*/ 4777479 h 5190747"/>
                <a:gd name="connsiteX41" fmla="*/ 3997950 w 5079154"/>
                <a:gd name="connsiteY41" fmla="*/ 4812816 h 5190747"/>
                <a:gd name="connsiteX42" fmla="*/ 3970994 w 5079154"/>
                <a:gd name="connsiteY42" fmla="*/ 4830342 h 5190747"/>
                <a:gd name="connsiteX43" fmla="*/ 3957469 w 5079154"/>
                <a:gd name="connsiteY43" fmla="*/ 4839010 h 5190747"/>
                <a:gd name="connsiteX44" fmla="*/ 3943563 w 5079154"/>
                <a:gd name="connsiteY44" fmla="*/ 4847011 h 5190747"/>
                <a:gd name="connsiteX45" fmla="*/ 3887746 w 5079154"/>
                <a:gd name="connsiteY45" fmla="*/ 4878824 h 5190747"/>
                <a:gd name="connsiteX46" fmla="*/ 3859742 w 5079154"/>
                <a:gd name="connsiteY46" fmla="*/ 4894541 h 5190747"/>
                <a:gd name="connsiteX47" fmla="*/ 3845741 w 5079154"/>
                <a:gd name="connsiteY47" fmla="*/ 4902351 h 5190747"/>
                <a:gd name="connsiteX48" fmla="*/ 3831358 w 5079154"/>
                <a:gd name="connsiteY48" fmla="*/ 4909400 h 5190747"/>
                <a:gd name="connsiteX49" fmla="*/ 3773827 w 5079154"/>
                <a:gd name="connsiteY49" fmla="*/ 4937498 h 5190747"/>
                <a:gd name="connsiteX50" fmla="*/ 3745157 w 5079154"/>
                <a:gd name="connsiteY50" fmla="*/ 4951500 h 5190747"/>
                <a:gd name="connsiteX51" fmla="*/ 3716106 w 5079154"/>
                <a:gd name="connsiteY51" fmla="*/ 4964835 h 5190747"/>
                <a:gd name="connsiteX52" fmla="*/ 3657146 w 5079154"/>
                <a:gd name="connsiteY52" fmla="*/ 4989314 h 5190747"/>
                <a:gd name="connsiteX53" fmla="*/ 3598091 w 5079154"/>
                <a:gd name="connsiteY53" fmla="*/ 5013032 h 5190747"/>
                <a:gd name="connsiteX54" fmla="*/ 3538083 w 5079154"/>
                <a:gd name="connsiteY54" fmla="*/ 5033986 h 5190747"/>
                <a:gd name="connsiteX55" fmla="*/ 3478171 w 5079154"/>
                <a:gd name="connsiteY55" fmla="*/ 5054656 h 5190747"/>
                <a:gd name="connsiteX56" fmla="*/ 3417306 w 5079154"/>
                <a:gd name="connsiteY56" fmla="*/ 5072086 h 5190747"/>
                <a:gd name="connsiteX57" fmla="*/ 3356632 w 5079154"/>
                <a:gd name="connsiteY57" fmla="*/ 5089422 h 5190747"/>
                <a:gd name="connsiteX58" fmla="*/ 3295386 w 5079154"/>
                <a:gd name="connsiteY58" fmla="*/ 5103996 h 5190747"/>
                <a:gd name="connsiteX59" fmla="*/ 3172514 w 5079154"/>
                <a:gd name="connsiteY59" fmla="*/ 5129999 h 5190747"/>
                <a:gd name="connsiteX60" fmla="*/ 3110887 w 5079154"/>
                <a:gd name="connsiteY60" fmla="*/ 5141143 h 5190747"/>
                <a:gd name="connsiteX61" fmla="*/ 3080121 w 5079154"/>
                <a:gd name="connsiteY61" fmla="*/ 5146667 h 5190747"/>
                <a:gd name="connsiteX62" fmla="*/ 3049165 w 5079154"/>
                <a:gd name="connsiteY62" fmla="*/ 5150954 h 5190747"/>
                <a:gd name="connsiteX63" fmla="*/ 2555008 w 5079154"/>
                <a:gd name="connsiteY63" fmla="*/ 5189435 h 5190747"/>
                <a:gd name="connsiteX64" fmla="*/ 2431945 w 5079154"/>
                <a:gd name="connsiteY64" fmla="*/ 5190483 h 5190747"/>
                <a:gd name="connsiteX65" fmla="*/ 2370318 w 5079154"/>
                <a:gd name="connsiteY65" fmla="*/ 5190387 h 5190747"/>
                <a:gd name="connsiteX66" fmla="*/ 2308501 w 5079154"/>
                <a:gd name="connsiteY66" fmla="*/ 5189244 h 5190747"/>
                <a:gd name="connsiteX67" fmla="*/ 2184200 w 5079154"/>
                <a:gd name="connsiteY67" fmla="*/ 5183434 h 5190747"/>
                <a:gd name="connsiteX68" fmla="*/ 2059994 w 5079154"/>
                <a:gd name="connsiteY68" fmla="*/ 5172099 h 5190747"/>
                <a:gd name="connsiteX69" fmla="*/ 1568027 w 5079154"/>
                <a:gd name="connsiteY69" fmla="*/ 5069134 h 5190747"/>
                <a:gd name="connsiteX70" fmla="*/ 1537738 w 5079154"/>
                <a:gd name="connsiteY70" fmla="*/ 5059704 h 5190747"/>
                <a:gd name="connsiteX71" fmla="*/ 1507829 w 5079154"/>
                <a:gd name="connsiteY71" fmla="*/ 5048941 h 5190747"/>
                <a:gd name="connsiteX72" fmla="*/ 1448298 w 5079154"/>
                <a:gd name="connsiteY72" fmla="*/ 5026557 h 5190747"/>
                <a:gd name="connsiteX73" fmla="*/ 1418485 w 5079154"/>
                <a:gd name="connsiteY73" fmla="*/ 5015318 h 5190747"/>
                <a:gd name="connsiteX74" fmla="*/ 1389243 w 5079154"/>
                <a:gd name="connsiteY74" fmla="*/ 5002649 h 5190747"/>
                <a:gd name="connsiteX75" fmla="*/ 1331045 w 5079154"/>
                <a:gd name="connsiteY75" fmla="*/ 4976360 h 5190747"/>
                <a:gd name="connsiteX76" fmla="*/ 1106446 w 5079154"/>
                <a:gd name="connsiteY76" fmla="*/ 4853583 h 5190747"/>
                <a:gd name="connsiteX77" fmla="*/ 710777 w 5079154"/>
                <a:gd name="connsiteY77" fmla="*/ 4526495 h 5190747"/>
                <a:gd name="connsiteX78" fmla="*/ 400834 w 5079154"/>
                <a:gd name="connsiteY78" fmla="*/ 4116824 h 5190747"/>
                <a:gd name="connsiteX79" fmla="*/ 181092 w 5079154"/>
                <a:gd name="connsiteY79" fmla="*/ 3653719 h 5190747"/>
                <a:gd name="connsiteX80" fmla="*/ 47361 w 5079154"/>
                <a:gd name="connsiteY80" fmla="*/ 3159943 h 5190747"/>
                <a:gd name="connsiteX81" fmla="*/ 36026 w 5079154"/>
                <a:gd name="connsiteY81" fmla="*/ 3096887 h 5190747"/>
                <a:gd name="connsiteX82" fmla="*/ 26882 w 5079154"/>
                <a:gd name="connsiteY82" fmla="*/ 3033546 h 5190747"/>
                <a:gd name="connsiteX83" fmla="*/ 18596 w 5079154"/>
                <a:gd name="connsiteY83" fmla="*/ 2970110 h 5190747"/>
                <a:gd name="connsiteX84" fmla="*/ 12214 w 5079154"/>
                <a:gd name="connsiteY84" fmla="*/ 2906482 h 5190747"/>
                <a:gd name="connsiteX85" fmla="*/ 3451 w 5079154"/>
                <a:gd name="connsiteY85" fmla="*/ 2778848 h 5190747"/>
                <a:gd name="connsiteX86" fmla="*/ 22 w 5079154"/>
                <a:gd name="connsiteY86" fmla="*/ 2650927 h 5190747"/>
                <a:gd name="connsiteX87" fmla="*/ 42313 w 5079154"/>
                <a:gd name="connsiteY87" fmla="*/ 2141625 h 5190747"/>
                <a:gd name="connsiteX88" fmla="*/ 165662 w 5079154"/>
                <a:gd name="connsiteY88" fmla="*/ 1644896 h 5190747"/>
                <a:gd name="connsiteX89" fmla="*/ 370259 w 5079154"/>
                <a:gd name="connsiteY89" fmla="*/ 1173504 h 5190747"/>
                <a:gd name="connsiteX90" fmla="*/ 661247 w 5079154"/>
                <a:gd name="connsiteY90" fmla="*/ 746022 h 5190747"/>
                <a:gd name="connsiteX91" fmla="*/ 704015 w 5079154"/>
                <a:gd name="connsiteY91" fmla="*/ 696968 h 5190747"/>
                <a:gd name="connsiteX92" fmla="*/ 747353 w 5079154"/>
                <a:gd name="connsiteY92" fmla="*/ 648486 h 5190747"/>
                <a:gd name="connsiteX93" fmla="*/ 792121 w 5079154"/>
                <a:gd name="connsiteY93" fmla="*/ 601147 h 5190747"/>
                <a:gd name="connsiteX94" fmla="*/ 814505 w 5079154"/>
                <a:gd name="connsiteY94" fmla="*/ 577429 h 5190747"/>
                <a:gd name="connsiteX95" fmla="*/ 838031 w 5079154"/>
                <a:gd name="connsiteY95" fmla="*/ 554855 h 5190747"/>
                <a:gd name="connsiteX96" fmla="*/ 885942 w 5079154"/>
                <a:gd name="connsiteY96" fmla="*/ 510469 h 5190747"/>
                <a:gd name="connsiteX97" fmla="*/ 910326 w 5079154"/>
                <a:gd name="connsiteY97" fmla="*/ 488752 h 5190747"/>
                <a:gd name="connsiteX98" fmla="*/ 935948 w 5079154"/>
                <a:gd name="connsiteY98" fmla="*/ 468368 h 5190747"/>
                <a:gd name="connsiteX99" fmla="*/ 1040533 w 5079154"/>
                <a:gd name="connsiteY99" fmla="*/ 390073 h 5190747"/>
                <a:gd name="connsiteX100" fmla="*/ 1501638 w 5079154"/>
                <a:gd name="connsiteY100" fmla="*/ 152614 h 5190747"/>
                <a:gd name="connsiteX101" fmla="*/ 1997700 w 5079154"/>
                <a:gd name="connsiteY101" fmla="*/ 32599 h 5190747"/>
                <a:gd name="connsiteX102" fmla="*/ 2498620 w 5079154"/>
                <a:gd name="connsiteY102" fmla="*/ 24 h 5190747"/>
                <a:gd name="connsiteX103" fmla="*/ 2496620 w 5079154"/>
                <a:gd name="connsiteY103" fmla="*/ 193572 h 5190747"/>
                <a:gd name="connsiteX104" fmla="*/ 2037229 w 5079154"/>
                <a:gd name="connsiteY104" fmla="*/ 241483 h 5190747"/>
                <a:gd name="connsiteX105" fmla="*/ 1613081 w 5079154"/>
                <a:gd name="connsiteY105" fmla="*/ 404646 h 5190747"/>
                <a:gd name="connsiteX106" fmla="*/ 1245892 w 5079154"/>
                <a:gd name="connsiteY106" fmla="*/ 657725 h 5190747"/>
                <a:gd name="connsiteX107" fmla="*/ 1163310 w 5079154"/>
                <a:gd name="connsiteY107" fmla="*/ 731639 h 5190747"/>
                <a:gd name="connsiteX108" fmla="*/ 1142831 w 5079154"/>
                <a:gd name="connsiteY108" fmla="*/ 750118 h 5190747"/>
                <a:gd name="connsiteX109" fmla="*/ 1123019 w 5079154"/>
                <a:gd name="connsiteY109" fmla="*/ 769453 h 5190747"/>
                <a:gd name="connsiteX110" fmla="*/ 1083014 w 5079154"/>
                <a:gd name="connsiteY110" fmla="*/ 807744 h 5190747"/>
                <a:gd name="connsiteX111" fmla="*/ 1062917 w 5079154"/>
                <a:gd name="connsiteY111" fmla="*/ 826794 h 5190747"/>
                <a:gd name="connsiteX112" fmla="*/ 1043676 w 5079154"/>
                <a:gd name="connsiteY112" fmla="*/ 846701 h 5190747"/>
                <a:gd name="connsiteX113" fmla="*/ 1005100 w 5079154"/>
                <a:gd name="connsiteY113" fmla="*/ 886516 h 5190747"/>
                <a:gd name="connsiteX114" fmla="*/ 968143 w 5079154"/>
                <a:gd name="connsiteY114" fmla="*/ 927949 h 5190747"/>
                <a:gd name="connsiteX115" fmla="*/ 932138 w 5079154"/>
                <a:gd name="connsiteY115" fmla="*/ 970336 h 5190747"/>
                <a:gd name="connsiteX116" fmla="*/ 514467 w 5079154"/>
                <a:gd name="connsiteY116" fmla="*/ 1759006 h 5190747"/>
                <a:gd name="connsiteX117" fmla="*/ 413693 w 5079154"/>
                <a:gd name="connsiteY117" fmla="*/ 2199918 h 5190747"/>
                <a:gd name="connsiteX118" fmla="*/ 380546 w 5079154"/>
                <a:gd name="connsiteY118" fmla="*/ 2651689 h 5190747"/>
                <a:gd name="connsiteX119" fmla="*/ 380260 w 5079154"/>
                <a:gd name="connsiteY119" fmla="*/ 2708363 h 5190747"/>
                <a:gd name="connsiteX120" fmla="*/ 381403 w 5079154"/>
                <a:gd name="connsiteY120" fmla="*/ 2765036 h 5190747"/>
                <a:gd name="connsiteX121" fmla="*/ 383117 w 5079154"/>
                <a:gd name="connsiteY121" fmla="*/ 2821710 h 5190747"/>
                <a:gd name="connsiteX122" fmla="*/ 384546 w 5079154"/>
                <a:gd name="connsiteY122" fmla="*/ 2849999 h 5190747"/>
                <a:gd name="connsiteX123" fmla="*/ 386261 w 5079154"/>
                <a:gd name="connsiteY123" fmla="*/ 2878289 h 5190747"/>
                <a:gd name="connsiteX124" fmla="*/ 389499 w 5079154"/>
                <a:gd name="connsiteY124" fmla="*/ 2934867 h 5190747"/>
                <a:gd name="connsiteX125" fmla="*/ 394547 w 5079154"/>
                <a:gd name="connsiteY125" fmla="*/ 2991255 h 5190747"/>
                <a:gd name="connsiteX126" fmla="*/ 399691 w 5079154"/>
                <a:gd name="connsiteY126" fmla="*/ 3047738 h 5190747"/>
                <a:gd name="connsiteX127" fmla="*/ 406644 w 5079154"/>
                <a:gd name="connsiteY127" fmla="*/ 3103936 h 5190747"/>
                <a:gd name="connsiteX128" fmla="*/ 500370 w 5079154"/>
                <a:gd name="connsiteY128" fmla="*/ 3546753 h 5190747"/>
                <a:gd name="connsiteX129" fmla="*/ 670677 w 5079154"/>
                <a:gd name="connsiteY129" fmla="*/ 3964710 h 5190747"/>
                <a:gd name="connsiteX130" fmla="*/ 920042 w 5079154"/>
                <a:gd name="connsiteY130" fmla="*/ 4339233 h 5190747"/>
                <a:gd name="connsiteX131" fmla="*/ 1248464 w 5079154"/>
                <a:gd name="connsiteY131" fmla="*/ 4646700 h 5190747"/>
                <a:gd name="connsiteX132" fmla="*/ 1294374 w 5079154"/>
                <a:gd name="connsiteY132" fmla="*/ 4679657 h 5190747"/>
                <a:gd name="connsiteX133" fmla="*/ 1317329 w 5079154"/>
                <a:gd name="connsiteY133" fmla="*/ 4696230 h 5190747"/>
                <a:gd name="connsiteX134" fmla="*/ 1341237 w 5079154"/>
                <a:gd name="connsiteY134" fmla="*/ 4711375 h 5190747"/>
                <a:gd name="connsiteX135" fmla="*/ 1388957 w 5079154"/>
                <a:gd name="connsiteY135" fmla="*/ 4742046 h 5190747"/>
                <a:gd name="connsiteX136" fmla="*/ 1412960 w 5079154"/>
                <a:gd name="connsiteY136" fmla="*/ 4757190 h 5190747"/>
                <a:gd name="connsiteX137" fmla="*/ 1437725 w 5079154"/>
                <a:gd name="connsiteY137" fmla="*/ 4771097 h 5190747"/>
                <a:gd name="connsiteX138" fmla="*/ 1487351 w 5079154"/>
                <a:gd name="connsiteY138" fmla="*/ 4798910 h 5190747"/>
                <a:gd name="connsiteX139" fmla="*/ 1512402 w 5079154"/>
                <a:gd name="connsiteY139" fmla="*/ 4812626 h 5190747"/>
                <a:gd name="connsiteX140" fmla="*/ 1538024 w 5079154"/>
                <a:gd name="connsiteY140" fmla="*/ 4825199 h 5190747"/>
                <a:gd name="connsiteX141" fmla="*/ 1589364 w 5079154"/>
                <a:gd name="connsiteY141" fmla="*/ 4850345 h 5190747"/>
                <a:gd name="connsiteX142" fmla="*/ 1615176 w 5079154"/>
                <a:gd name="connsiteY142" fmla="*/ 4862632 h 5190747"/>
                <a:gd name="connsiteX143" fmla="*/ 1641560 w 5079154"/>
                <a:gd name="connsiteY143" fmla="*/ 4873681 h 5190747"/>
                <a:gd name="connsiteX144" fmla="*/ 2083616 w 5079154"/>
                <a:gd name="connsiteY144" fmla="*/ 5005602 h 5190747"/>
                <a:gd name="connsiteX145" fmla="*/ 2199059 w 5079154"/>
                <a:gd name="connsiteY145" fmla="*/ 5021985 h 5190747"/>
                <a:gd name="connsiteX146" fmla="*/ 2315645 w 5079154"/>
                <a:gd name="connsiteY146" fmla="*/ 5031224 h 5190747"/>
                <a:gd name="connsiteX147" fmla="*/ 2374414 w 5079154"/>
                <a:gd name="connsiteY147" fmla="*/ 5033415 h 5190747"/>
                <a:gd name="connsiteX148" fmla="*/ 2433374 w 5079154"/>
                <a:gd name="connsiteY148" fmla="*/ 5034273 h 5190747"/>
                <a:gd name="connsiteX149" fmla="*/ 2551579 w 5079154"/>
                <a:gd name="connsiteY149" fmla="*/ 5033130 h 5190747"/>
                <a:gd name="connsiteX150" fmla="*/ 2669499 w 5079154"/>
                <a:gd name="connsiteY150" fmla="*/ 5027700 h 5190747"/>
                <a:gd name="connsiteX151" fmla="*/ 2727982 w 5079154"/>
                <a:gd name="connsiteY151" fmla="*/ 5022747 h 5190747"/>
                <a:gd name="connsiteX152" fmla="*/ 2757224 w 5079154"/>
                <a:gd name="connsiteY152" fmla="*/ 5020270 h 5190747"/>
                <a:gd name="connsiteX153" fmla="*/ 2771797 w 5079154"/>
                <a:gd name="connsiteY153" fmla="*/ 5018937 h 5190747"/>
                <a:gd name="connsiteX154" fmla="*/ 2786275 w 5079154"/>
                <a:gd name="connsiteY154" fmla="*/ 5016842 h 5190747"/>
                <a:gd name="connsiteX155" fmla="*/ 2902099 w 5079154"/>
                <a:gd name="connsiteY155" fmla="*/ 4999792 h 5190747"/>
                <a:gd name="connsiteX156" fmla="*/ 3016494 w 5079154"/>
                <a:gd name="connsiteY156" fmla="*/ 4976170 h 5190747"/>
                <a:gd name="connsiteX157" fmla="*/ 3452263 w 5079154"/>
                <a:gd name="connsiteY157" fmla="*/ 4822627 h 5190747"/>
                <a:gd name="connsiteX158" fmla="*/ 3503889 w 5079154"/>
                <a:gd name="connsiteY158" fmla="*/ 4797767 h 5190747"/>
                <a:gd name="connsiteX159" fmla="*/ 3554085 w 5079154"/>
                <a:gd name="connsiteY159" fmla="*/ 4770430 h 5190747"/>
                <a:gd name="connsiteX160" fmla="*/ 3603996 w 5079154"/>
                <a:gd name="connsiteY160" fmla="*/ 4742903 h 5190747"/>
                <a:gd name="connsiteX161" fmla="*/ 3628475 w 5079154"/>
                <a:gd name="connsiteY161" fmla="*/ 4728425 h 5190747"/>
                <a:gd name="connsiteX162" fmla="*/ 3652669 w 5079154"/>
                <a:gd name="connsiteY162" fmla="*/ 4713375 h 5190747"/>
                <a:gd name="connsiteX163" fmla="*/ 3700866 w 5079154"/>
                <a:gd name="connsiteY163" fmla="*/ 4683467 h 5190747"/>
                <a:gd name="connsiteX164" fmla="*/ 3712867 w 5079154"/>
                <a:gd name="connsiteY164" fmla="*/ 4675942 h 5190747"/>
                <a:gd name="connsiteX165" fmla="*/ 3724488 w 5079154"/>
                <a:gd name="connsiteY165" fmla="*/ 4667750 h 5190747"/>
                <a:gd name="connsiteX166" fmla="*/ 3747633 w 5079154"/>
                <a:gd name="connsiteY166" fmla="*/ 4651463 h 5190747"/>
                <a:gd name="connsiteX167" fmla="*/ 3794115 w 5079154"/>
                <a:gd name="connsiteY167" fmla="*/ 4619268 h 5190747"/>
                <a:gd name="connsiteX168" fmla="*/ 3805736 w 5079154"/>
                <a:gd name="connsiteY168" fmla="*/ 4611267 h 5190747"/>
                <a:gd name="connsiteX169" fmla="*/ 3816880 w 5079154"/>
                <a:gd name="connsiteY169" fmla="*/ 4602599 h 5190747"/>
                <a:gd name="connsiteX170" fmla="*/ 3839168 w 5079154"/>
                <a:gd name="connsiteY170" fmla="*/ 4585264 h 5190747"/>
                <a:gd name="connsiteX171" fmla="*/ 3883841 w 5079154"/>
                <a:gd name="connsiteY171" fmla="*/ 4550879 h 5190747"/>
                <a:gd name="connsiteX172" fmla="*/ 3905558 w 5079154"/>
                <a:gd name="connsiteY172" fmla="*/ 4532972 h 5190747"/>
                <a:gd name="connsiteX173" fmla="*/ 3926989 w 5079154"/>
                <a:gd name="connsiteY173" fmla="*/ 4514684 h 5190747"/>
                <a:gd name="connsiteX174" fmla="*/ 3969851 w 5079154"/>
                <a:gd name="connsiteY174" fmla="*/ 4478393 h 5190747"/>
                <a:gd name="connsiteX175" fmla="*/ 4011381 w 5079154"/>
                <a:gd name="connsiteY175" fmla="*/ 4440579 h 5190747"/>
                <a:gd name="connsiteX176" fmla="*/ 4053291 w 5079154"/>
                <a:gd name="connsiteY176" fmla="*/ 4403146 h 5190747"/>
                <a:gd name="connsiteX177" fmla="*/ 4093581 w 5079154"/>
                <a:gd name="connsiteY177" fmla="*/ 4363998 h 5190747"/>
                <a:gd name="connsiteX178" fmla="*/ 4134063 w 5079154"/>
                <a:gd name="connsiteY178" fmla="*/ 4324946 h 5190747"/>
                <a:gd name="connsiteX179" fmla="*/ 4172639 w 5079154"/>
                <a:gd name="connsiteY179" fmla="*/ 4283988 h 5190747"/>
                <a:gd name="connsiteX180" fmla="*/ 4450483 w 5079154"/>
                <a:gd name="connsiteY180" fmla="*/ 3926610 h 5190747"/>
                <a:gd name="connsiteX181" fmla="*/ 4647746 w 5079154"/>
                <a:gd name="connsiteY181" fmla="*/ 3513035 h 5190747"/>
                <a:gd name="connsiteX182" fmla="*/ 4664796 w 5079154"/>
                <a:gd name="connsiteY182" fmla="*/ 3457980 h 5190747"/>
                <a:gd name="connsiteX183" fmla="*/ 4681083 w 5079154"/>
                <a:gd name="connsiteY183" fmla="*/ 3402640 h 5190747"/>
                <a:gd name="connsiteX184" fmla="*/ 4707753 w 5079154"/>
                <a:gd name="connsiteY184" fmla="*/ 3290340 h 5190747"/>
                <a:gd name="connsiteX185" fmla="*/ 4726041 w 5079154"/>
                <a:gd name="connsiteY185" fmla="*/ 3176326 h 5190747"/>
                <a:gd name="connsiteX186" fmla="*/ 4735090 w 5079154"/>
                <a:gd name="connsiteY186" fmla="*/ 3061169 h 5190747"/>
                <a:gd name="connsiteX187" fmla="*/ 4713659 w 5079154"/>
                <a:gd name="connsiteY187" fmla="*/ 2603302 h 5190747"/>
                <a:gd name="connsiteX188" fmla="*/ 4707658 w 5079154"/>
                <a:gd name="connsiteY188" fmla="*/ 2546914 h 5190747"/>
                <a:gd name="connsiteX189" fmla="*/ 4700991 w 5079154"/>
                <a:gd name="connsiteY189" fmla="*/ 2490716 h 5190747"/>
                <a:gd name="connsiteX190" fmla="*/ 4692894 w 5079154"/>
                <a:gd name="connsiteY190" fmla="*/ 2434805 h 5190747"/>
                <a:gd name="connsiteX191" fmla="*/ 4684036 w 5079154"/>
                <a:gd name="connsiteY191" fmla="*/ 2379083 h 5190747"/>
                <a:gd name="connsiteX192" fmla="*/ 4673940 w 5079154"/>
                <a:gd name="connsiteY192" fmla="*/ 2323648 h 5190747"/>
                <a:gd name="connsiteX193" fmla="*/ 4669177 w 5079154"/>
                <a:gd name="connsiteY193" fmla="*/ 2295930 h 5190747"/>
                <a:gd name="connsiteX194" fmla="*/ 4663367 w 5079154"/>
                <a:gd name="connsiteY194" fmla="*/ 2268403 h 5190747"/>
                <a:gd name="connsiteX195" fmla="*/ 4652127 w 5079154"/>
                <a:gd name="connsiteY195" fmla="*/ 2213348 h 5190747"/>
                <a:gd name="connsiteX196" fmla="*/ 4646793 w 5079154"/>
                <a:gd name="connsiteY196" fmla="*/ 2185821 h 5190747"/>
                <a:gd name="connsiteX197" fmla="*/ 4640602 w 5079154"/>
                <a:gd name="connsiteY197" fmla="*/ 2158484 h 5190747"/>
                <a:gd name="connsiteX198" fmla="*/ 4526969 w 5079154"/>
                <a:gd name="connsiteY198" fmla="*/ 1725668 h 5190747"/>
                <a:gd name="connsiteX199" fmla="*/ 4348947 w 5079154"/>
                <a:gd name="connsiteY199" fmla="*/ 1315426 h 5190747"/>
                <a:gd name="connsiteX200" fmla="*/ 4322277 w 5079154"/>
                <a:gd name="connsiteY200" fmla="*/ 1266087 h 5190747"/>
                <a:gd name="connsiteX201" fmla="*/ 4293416 w 5079154"/>
                <a:gd name="connsiteY201" fmla="*/ 1218176 h 5190747"/>
                <a:gd name="connsiteX202" fmla="*/ 4264555 w 5079154"/>
                <a:gd name="connsiteY202" fmla="*/ 1170075 h 5190747"/>
                <a:gd name="connsiteX203" fmla="*/ 4233599 w 5079154"/>
                <a:gd name="connsiteY203" fmla="*/ 1123403 h 5190747"/>
                <a:gd name="connsiteX204" fmla="*/ 4202262 w 5079154"/>
                <a:gd name="connsiteY204" fmla="*/ 1076825 h 5190747"/>
                <a:gd name="connsiteX205" fmla="*/ 4169115 w 5079154"/>
                <a:gd name="connsiteY205" fmla="*/ 1031582 h 5190747"/>
                <a:gd name="connsiteX206" fmla="*/ 4152541 w 5079154"/>
                <a:gd name="connsiteY206" fmla="*/ 1008912 h 5190747"/>
                <a:gd name="connsiteX207" fmla="*/ 4144254 w 5079154"/>
                <a:gd name="connsiteY207" fmla="*/ 997577 h 5190747"/>
                <a:gd name="connsiteX208" fmla="*/ 4135396 w 5079154"/>
                <a:gd name="connsiteY208" fmla="*/ 986719 h 5190747"/>
                <a:gd name="connsiteX209" fmla="*/ 4099963 w 5079154"/>
                <a:gd name="connsiteY209" fmla="*/ 943190 h 5190747"/>
                <a:gd name="connsiteX210" fmla="*/ 3779256 w 5079154"/>
                <a:gd name="connsiteY210" fmla="*/ 627721 h 5190747"/>
                <a:gd name="connsiteX211" fmla="*/ 3593519 w 5079154"/>
                <a:gd name="connsiteY211" fmla="*/ 497705 h 5190747"/>
                <a:gd name="connsiteX212" fmla="*/ 3392827 w 5079154"/>
                <a:gd name="connsiteY212" fmla="*/ 389882 h 5190747"/>
                <a:gd name="connsiteX213" fmla="*/ 2957534 w 5079154"/>
                <a:gd name="connsiteY213" fmla="*/ 245102 h 5190747"/>
                <a:gd name="connsiteX214" fmla="*/ 2901051 w 5079154"/>
                <a:gd name="connsiteY214" fmla="*/ 232910 h 5190747"/>
                <a:gd name="connsiteX215" fmla="*/ 2843901 w 5079154"/>
                <a:gd name="connsiteY215" fmla="*/ 223861 h 5190747"/>
                <a:gd name="connsiteX216" fmla="*/ 2729030 w 5079154"/>
                <a:gd name="connsiteY216" fmla="*/ 208240 h 5190747"/>
                <a:gd name="connsiteX217" fmla="*/ 2671213 w 5079154"/>
                <a:gd name="connsiteY217" fmla="*/ 202716 h 5190747"/>
                <a:gd name="connsiteX218" fmla="*/ 2613206 w 5079154"/>
                <a:gd name="connsiteY218" fmla="*/ 198430 h 5190747"/>
                <a:gd name="connsiteX219" fmla="*/ 2496620 w 5079154"/>
                <a:gd name="connsiteY219" fmla="*/ 193572 h 519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079154" h="5190747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00387E4-31F7-4BBB-A9C7-508D6221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4665" y="738154"/>
              <a:ext cx="5366579" cy="5378461"/>
            </a:xfrm>
            <a:custGeom>
              <a:avLst/>
              <a:gdLst>
                <a:gd name="connsiteX0" fmla="*/ 2659998 w 5366579"/>
                <a:gd name="connsiteY0" fmla="*/ 1557 h 5378461"/>
                <a:gd name="connsiteX1" fmla="*/ 3683078 w 5366579"/>
                <a:gd name="connsiteY1" fmla="*/ 158815 h 5378461"/>
                <a:gd name="connsiteX2" fmla="*/ 3744609 w 5366579"/>
                <a:gd name="connsiteY2" fmla="*/ 181294 h 5378461"/>
                <a:gd name="connsiteX3" fmla="*/ 3775470 w 5366579"/>
                <a:gd name="connsiteY3" fmla="*/ 192438 h 5378461"/>
                <a:gd name="connsiteX4" fmla="*/ 3806141 w 5366579"/>
                <a:gd name="connsiteY4" fmla="*/ 204154 h 5378461"/>
                <a:gd name="connsiteX5" fmla="*/ 3927109 w 5366579"/>
                <a:gd name="connsiteY5" fmla="*/ 255874 h 5378461"/>
                <a:gd name="connsiteX6" fmla="*/ 4045695 w 5366579"/>
                <a:gd name="connsiteY6" fmla="*/ 313786 h 5378461"/>
                <a:gd name="connsiteX7" fmla="*/ 4161233 w 5366579"/>
                <a:gd name="connsiteY7" fmla="*/ 378461 h 5378461"/>
                <a:gd name="connsiteX8" fmla="*/ 4585095 w 5366579"/>
                <a:gd name="connsiteY8" fmla="*/ 700597 h 5378461"/>
                <a:gd name="connsiteX9" fmla="*/ 5176217 w 5366579"/>
                <a:gd name="connsiteY9" fmla="*/ 1590232 h 5378461"/>
                <a:gd name="connsiteX10" fmla="*/ 5366432 w 5366579"/>
                <a:gd name="connsiteY10" fmla="*/ 2641982 h 5378461"/>
                <a:gd name="connsiteX11" fmla="*/ 4594239 w 5366579"/>
                <a:gd name="connsiteY11" fmla="*/ 4567938 h 5378461"/>
                <a:gd name="connsiteX12" fmla="*/ 4193332 w 5366579"/>
                <a:gd name="connsiteY12" fmla="*/ 4906456 h 5378461"/>
                <a:gd name="connsiteX13" fmla="*/ 4166376 w 5366579"/>
                <a:gd name="connsiteY13" fmla="*/ 4925220 h 5378461"/>
                <a:gd name="connsiteX14" fmla="*/ 4138563 w 5366579"/>
                <a:gd name="connsiteY14" fmla="*/ 4942651 h 5378461"/>
                <a:gd name="connsiteX15" fmla="*/ 4082652 w 5366579"/>
                <a:gd name="connsiteY15" fmla="*/ 4977132 h 5378461"/>
                <a:gd name="connsiteX16" fmla="*/ 4054743 w 5366579"/>
                <a:gd name="connsiteY16" fmla="*/ 4994467 h 5378461"/>
                <a:gd name="connsiteX17" fmla="*/ 4026073 w 5366579"/>
                <a:gd name="connsiteY17" fmla="*/ 5010469 h 5378461"/>
                <a:gd name="connsiteX18" fmla="*/ 3968447 w 5366579"/>
                <a:gd name="connsiteY18" fmla="*/ 5042092 h 5378461"/>
                <a:gd name="connsiteX19" fmla="*/ 3939586 w 5366579"/>
                <a:gd name="connsiteY19" fmla="*/ 5057904 h 5378461"/>
                <a:gd name="connsiteX20" fmla="*/ 3910059 w 5366579"/>
                <a:gd name="connsiteY20" fmla="*/ 5072286 h 5378461"/>
                <a:gd name="connsiteX21" fmla="*/ 3850813 w 5366579"/>
                <a:gd name="connsiteY21" fmla="*/ 5100671 h 5378461"/>
                <a:gd name="connsiteX22" fmla="*/ 3730417 w 5366579"/>
                <a:gd name="connsiteY22" fmla="*/ 5153439 h 5378461"/>
                <a:gd name="connsiteX23" fmla="*/ 3227116 w 5366579"/>
                <a:gd name="connsiteY23" fmla="*/ 5305172 h 5378461"/>
                <a:gd name="connsiteX24" fmla="*/ 3162346 w 5366579"/>
                <a:gd name="connsiteY24" fmla="*/ 5317841 h 5378461"/>
                <a:gd name="connsiteX25" fmla="*/ 3097386 w 5366579"/>
                <a:gd name="connsiteY25" fmla="*/ 5329175 h 5378461"/>
                <a:gd name="connsiteX26" fmla="*/ 2966893 w 5366579"/>
                <a:gd name="connsiteY26" fmla="*/ 5348225 h 5378461"/>
                <a:gd name="connsiteX27" fmla="*/ 2835543 w 5366579"/>
                <a:gd name="connsiteY27" fmla="*/ 5360798 h 5378461"/>
                <a:gd name="connsiteX28" fmla="*/ 2802682 w 5366579"/>
                <a:gd name="connsiteY28" fmla="*/ 5363751 h 5378461"/>
                <a:gd name="connsiteX29" fmla="*/ 2770107 w 5366579"/>
                <a:gd name="connsiteY29" fmla="*/ 5365276 h 5378461"/>
                <a:gd name="connsiteX30" fmla="*/ 2704956 w 5366579"/>
                <a:gd name="connsiteY30" fmla="*/ 5368323 h 5378461"/>
                <a:gd name="connsiteX31" fmla="*/ 2574273 w 5366579"/>
                <a:gd name="connsiteY31" fmla="*/ 5374419 h 5378461"/>
                <a:gd name="connsiteX32" fmla="*/ 2442637 w 5366579"/>
                <a:gd name="connsiteY32" fmla="*/ 5378134 h 5378461"/>
                <a:gd name="connsiteX33" fmla="*/ 2376057 w 5366579"/>
                <a:gd name="connsiteY33" fmla="*/ 5377563 h 5378461"/>
                <a:gd name="connsiteX34" fmla="*/ 2309382 w 5366579"/>
                <a:gd name="connsiteY34" fmla="*/ 5375943 h 5378461"/>
                <a:gd name="connsiteX35" fmla="*/ 2175937 w 5366579"/>
                <a:gd name="connsiteY35" fmla="*/ 5367180 h 5378461"/>
                <a:gd name="connsiteX36" fmla="*/ 2042778 w 5366579"/>
                <a:gd name="connsiteY36" fmla="*/ 5350988 h 5378461"/>
                <a:gd name="connsiteX37" fmla="*/ 2009631 w 5366579"/>
                <a:gd name="connsiteY37" fmla="*/ 5345749 h 5378461"/>
                <a:gd name="connsiteX38" fmla="*/ 1976484 w 5366579"/>
                <a:gd name="connsiteY38" fmla="*/ 5339843 h 5378461"/>
                <a:gd name="connsiteX39" fmla="*/ 1910190 w 5366579"/>
                <a:gd name="connsiteY39" fmla="*/ 5327842 h 5378461"/>
                <a:gd name="connsiteX40" fmla="*/ 1844372 w 5366579"/>
                <a:gd name="connsiteY40" fmla="*/ 5312983 h 5378461"/>
                <a:gd name="connsiteX41" fmla="*/ 1778745 w 5366579"/>
                <a:gd name="connsiteY41" fmla="*/ 5296885 h 5378461"/>
                <a:gd name="connsiteX42" fmla="*/ 1745979 w 5366579"/>
                <a:gd name="connsiteY42" fmla="*/ 5288503 h 5378461"/>
                <a:gd name="connsiteX43" fmla="*/ 1713594 w 5366579"/>
                <a:gd name="connsiteY43" fmla="*/ 5278502 h 5378461"/>
                <a:gd name="connsiteX44" fmla="*/ 1648919 w 5366579"/>
                <a:gd name="connsiteY44" fmla="*/ 5258214 h 5378461"/>
                <a:gd name="connsiteX45" fmla="*/ 1616629 w 5366579"/>
                <a:gd name="connsiteY45" fmla="*/ 5247927 h 5378461"/>
                <a:gd name="connsiteX46" fmla="*/ 1584911 w 5366579"/>
                <a:gd name="connsiteY46" fmla="*/ 5235926 h 5378461"/>
                <a:gd name="connsiteX47" fmla="*/ 1521379 w 5366579"/>
                <a:gd name="connsiteY47" fmla="*/ 5211827 h 5378461"/>
                <a:gd name="connsiteX48" fmla="*/ 1489661 w 5366579"/>
                <a:gd name="connsiteY48" fmla="*/ 5199540 h 5378461"/>
                <a:gd name="connsiteX49" fmla="*/ 1458705 w 5366579"/>
                <a:gd name="connsiteY49" fmla="*/ 5185443 h 5378461"/>
                <a:gd name="connsiteX50" fmla="*/ 1396697 w 5366579"/>
                <a:gd name="connsiteY50" fmla="*/ 5157249 h 5378461"/>
                <a:gd name="connsiteX51" fmla="*/ 1365741 w 5366579"/>
                <a:gd name="connsiteY51" fmla="*/ 5142962 h 5378461"/>
                <a:gd name="connsiteX52" fmla="*/ 1335546 w 5366579"/>
                <a:gd name="connsiteY52" fmla="*/ 5127055 h 5378461"/>
                <a:gd name="connsiteX53" fmla="*/ 1275253 w 5366579"/>
                <a:gd name="connsiteY53" fmla="*/ 5095051 h 5378461"/>
                <a:gd name="connsiteX54" fmla="*/ 1245345 w 5366579"/>
                <a:gd name="connsiteY54" fmla="*/ 5078573 h 5378461"/>
                <a:gd name="connsiteX55" fmla="*/ 1216198 w 5366579"/>
                <a:gd name="connsiteY55" fmla="*/ 5060761 h 5378461"/>
                <a:gd name="connsiteX56" fmla="*/ 1158000 w 5366579"/>
                <a:gd name="connsiteY56" fmla="*/ 5024947 h 5378461"/>
                <a:gd name="connsiteX57" fmla="*/ 737567 w 5366579"/>
                <a:gd name="connsiteY57" fmla="*/ 4676713 h 5378461"/>
                <a:gd name="connsiteX58" fmla="*/ 409050 w 5366579"/>
                <a:gd name="connsiteY58" fmla="*/ 4241706 h 5378461"/>
                <a:gd name="connsiteX59" fmla="*/ 177973 w 5366579"/>
                <a:gd name="connsiteY59" fmla="*/ 3750121 h 5378461"/>
                <a:gd name="connsiteX60" fmla="*/ 42813 w 5366579"/>
                <a:gd name="connsiteY60" fmla="*/ 3226055 h 5378461"/>
                <a:gd name="connsiteX61" fmla="*/ 46 w 5366579"/>
                <a:gd name="connsiteY61" fmla="*/ 2687988 h 5378461"/>
                <a:gd name="connsiteX62" fmla="*/ 47862 w 5366579"/>
                <a:gd name="connsiteY62" fmla="*/ 2151064 h 5378461"/>
                <a:gd name="connsiteX63" fmla="*/ 184926 w 5366579"/>
                <a:gd name="connsiteY63" fmla="*/ 1629761 h 5378461"/>
                <a:gd name="connsiteX64" fmla="*/ 747949 w 5366579"/>
                <a:gd name="connsiteY64" fmla="*/ 718789 h 5378461"/>
                <a:gd name="connsiteX65" fmla="*/ 1161334 w 5366579"/>
                <a:gd name="connsiteY65" fmla="*/ 381128 h 5378461"/>
                <a:gd name="connsiteX66" fmla="*/ 1635393 w 5366579"/>
                <a:gd name="connsiteY66" fmla="*/ 149766 h 5378461"/>
                <a:gd name="connsiteX67" fmla="*/ 2659998 w 5366579"/>
                <a:gd name="connsiteY67" fmla="*/ 1557 h 5378461"/>
                <a:gd name="connsiteX68" fmla="*/ 2659712 w 5366579"/>
                <a:gd name="connsiteY68" fmla="*/ 30132 h 5378461"/>
                <a:gd name="connsiteX69" fmla="*/ 2149267 w 5366579"/>
                <a:gd name="connsiteY69" fmla="*/ 68708 h 5378461"/>
                <a:gd name="connsiteX70" fmla="*/ 2086402 w 5366579"/>
                <a:gd name="connsiteY70" fmla="*/ 80329 h 5378461"/>
                <a:gd name="connsiteX71" fmla="*/ 2024394 w 5366579"/>
                <a:gd name="connsiteY71" fmla="*/ 95664 h 5378461"/>
                <a:gd name="connsiteX72" fmla="*/ 1962577 w 5366579"/>
                <a:gd name="connsiteY72" fmla="*/ 111285 h 5378461"/>
                <a:gd name="connsiteX73" fmla="*/ 1901712 w 5366579"/>
                <a:gd name="connsiteY73" fmla="*/ 130144 h 5378461"/>
                <a:gd name="connsiteX74" fmla="*/ 1841038 w 5366579"/>
                <a:gd name="connsiteY74" fmla="*/ 149575 h 5378461"/>
                <a:gd name="connsiteX75" fmla="*/ 1825893 w 5366579"/>
                <a:gd name="connsiteY75" fmla="*/ 154528 h 5378461"/>
                <a:gd name="connsiteX76" fmla="*/ 1811034 w 5366579"/>
                <a:gd name="connsiteY76" fmla="*/ 160243 h 5378461"/>
                <a:gd name="connsiteX77" fmla="*/ 1781412 w 5366579"/>
                <a:gd name="connsiteY77" fmla="*/ 171864 h 5378461"/>
                <a:gd name="connsiteX78" fmla="*/ 1722357 w 5366579"/>
                <a:gd name="connsiteY78" fmla="*/ 195200 h 5378461"/>
                <a:gd name="connsiteX79" fmla="*/ 1707593 w 5366579"/>
                <a:gd name="connsiteY79" fmla="*/ 201010 h 5378461"/>
                <a:gd name="connsiteX80" fmla="*/ 1693210 w 5366579"/>
                <a:gd name="connsiteY80" fmla="*/ 207678 h 5378461"/>
                <a:gd name="connsiteX81" fmla="*/ 1664445 w 5366579"/>
                <a:gd name="connsiteY81" fmla="*/ 221108 h 5378461"/>
                <a:gd name="connsiteX82" fmla="*/ 1237629 w 5366579"/>
                <a:gd name="connsiteY82" fmla="*/ 486856 h 5378461"/>
                <a:gd name="connsiteX83" fmla="*/ 891396 w 5366579"/>
                <a:gd name="connsiteY83" fmla="*/ 843567 h 5378461"/>
                <a:gd name="connsiteX84" fmla="*/ 629839 w 5366579"/>
                <a:gd name="connsiteY84" fmla="*/ 1261715 h 5378461"/>
                <a:gd name="connsiteX85" fmla="*/ 576975 w 5366579"/>
                <a:gd name="connsiteY85" fmla="*/ 1372871 h 5378461"/>
                <a:gd name="connsiteX86" fmla="*/ 529160 w 5366579"/>
                <a:gd name="connsiteY86" fmla="*/ 1486219 h 5378461"/>
                <a:gd name="connsiteX87" fmla="*/ 485821 w 5366579"/>
                <a:gd name="connsiteY87" fmla="*/ 1601376 h 5378461"/>
                <a:gd name="connsiteX88" fmla="*/ 447531 w 5366579"/>
                <a:gd name="connsiteY88" fmla="*/ 1718248 h 5378461"/>
                <a:gd name="connsiteX89" fmla="*/ 339041 w 5366579"/>
                <a:gd name="connsiteY89" fmla="*/ 2197641 h 5378461"/>
                <a:gd name="connsiteX90" fmla="*/ 305608 w 5366579"/>
                <a:gd name="connsiteY90" fmla="*/ 2687988 h 5378461"/>
                <a:gd name="connsiteX91" fmla="*/ 460770 w 5366579"/>
                <a:gd name="connsiteY91" fmla="*/ 3652299 h 5378461"/>
                <a:gd name="connsiteX92" fmla="*/ 936163 w 5366579"/>
                <a:gd name="connsiteY92" fmla="*/ 4493738 h 5378461"/>
                <a:gd name="connsiteX93" fmla="*/ 1727024 w 5366579"/>
                <a:gd name="connsiteY93" fmla="*/ 5041997 h 5378461"/>
                <a:gd name="connsiteX94" fmla="*/ 1784364 w 5366579"/>
                <a:gd name="connsiteY94" fmla="*/ 5063523 h 5378461"/>
                <a:gd name="connsiteX95" fmla="*/ 1813035 w 5366579"/>
                <a:gd name="connsiteY95" fmla="*/ 5074477 h 5378461"/>
                <a:gd name="connsiteX96" fmla="*/ 1842181 w 5366579"/>
                <a:gd name="connsiteY96" fmla="*/ 5083907 h 5378461"/>
                <a:gd name="connsiteX97" fmla="*/ 1900760 w 5366579"/>
                <a:gd name="connsiteY97" fmla="*/ 5102290 h 5378461"/>
                <a:gd name="connsiteX98" fmla="*/ 1959815 w 5366579"/>
                <a:gd name="connsiteY98" fmla="*/ 5119625 h 5378461"/>
                <a:gd name="connsiteX99" fmla="*/ 2019537 w 5366579"/>
                <a:gd name="connsiteY99" fmla="*/ 5134866 h 5378461"/>
                <a:gd name="connsiteX100" fmla="*/ 2049445 w 5366579"/>
                <a:gd name="connsiteY100" fmla="*/ 5142581 h 5378461"/>
                <a:gd name="connsiteX101" fmla="*/ 2079544 w 5366579"/>
                <a:gd name="connsiteY101" fmla="*/ 5149629 h 5378461"/>
                <a:gd name="connsiteX102" fmla="*/ 2201178 w 5366579"/>
                <a:gd name="connsiteY102" fmla="*/ 5173442 h 5378461"/>
                <a:gd name="connsiteX103" fmla="*/ 2324337 w 5366579"/>
                <a:gd name="connsiteY103" fmla="*/ 5190587 h 5378461"/>
                <a:gd name="connsiteX104" fmla="*/ 2386344 w 5366579"/>
                <a:gd name="connsiteY104" fmla="*/ 5196873 h 5378461"/>
                <a:gd name="connsiteX105" fmla="*/ 2448638 w 5366579"/>
                <a:gd name="connsiteY105" fmla="*/ 5202207 h 5378461"/>
                <a:gd name="connsiteX106" fmla="*/ 2574844 w 5366579"/>
                <a:gd name="connsiteY106" fmla="*/ 5208303 h 5378461"/>
                <a:gd name="connsiteX107" fmla="*/ 2702003 w 5366579"/>
                <a:gd name="connsiteY107" fmla="*/ 5212209 h 5378461"/>
                <a:gd name="connsiteX108" fmla="*/ 2765725 w 5366579"/>
                <a:gd name="connsiteY108" fmla="*/ 5213828 h 5378461"/>
                <a:gd name="connsiteX109" fmla="*/ 2797634 w 5366579"/>
                <a:gd name="connsiteY109" fmla="*/ 5214685 h 5378461"/>
                <a:gd name="connsiteX110" fmla="*/ 2829162 w 5366579"/>
                <a:gd name="connsiteY110" fmla="*/ 5214113 h 5378461"/>
                <a:gd name="connsiteX111" fmla="*/ 2955273 w 5366579"/>
                <a:gd name="connsiteY111" fmla="*/ 5211256 h 5378461"/>
                <a:gd name="connsiteX112" fmla="*/ 3081098 w 5366579"/>
                <a:gd name="connsiteY112" fmla="*/ 5201922 h 5378461"/>
                <a:gd name="connsiteX113" fmla="*/ 3143772 w 5366579"/>
                <a:gd name="connsiteY113" fmla="*/ 5194968 h 5378461"/>
                <a:gd name="connsiteX114" fmla="*/ 3206352 w 5366579"/>
                <a:gd name="connsiteY114" fmla="*/ 5186777 h 5378461"/>
                <a:gd name="connsiteX115" fmla="*/ 3330843 w 5366579"/>
                <a:gd name="connsiteY115" fmla="*/ 5165727 h 5378461"/>
                <a:gd name="connsiteX116" fmla="*/ 3392851 w 5366579"/>
                <a:gd name="connsiteY116" fmla="*/ 5153725 h 5378461"/>
                <a:gd name="connsiteX117" fmla="*/ 3454097 w 5366579"/>
                <a:gd name="connsiteY117" fmla="*/ 5138580 h 5378461"/>
                <a:gd name="connsiteX118" fmla="*/ 3515343 w 5366579"/>
                <a:gd name="connsiteY118" fmla="*/ 5123150 h 5378461"/>
                <a:gd name="connsiteX119" fmla="*/ 3575731 w 5366579"/>
                <a:gd name="connsiteY119" fmla="*/ 5104766 h 5378461"/>
                <a:gd name="connsiteX120" fmla="*/ 3636120 w 5366579"/>
                <a:gd name="connsiteY120" fmla="*/ 5086002 h 5378461"/>
                <a:gd name="connsiteX121" fmla="*/ 3651169 w 5366579"/>
                <a:gd name="connsiteY121" fmla="*/ 5081240 h 5378461"/>
                <a:gd name="connsiteX122" fmla="*/ 3665933 w 5366579"/>
                <a:gd name="connsiteY122" fmla="*/ 5075620 h 5378461"/>
                <a:gd name="connsiteX123" fmla="*/ 3695460 w 5366579"/>
                <a:gd name="connsiteY123" fmla="*/ 5064380 h 5378461"/>
                <a:gd name="connsiteX124" fmla="*/ 4526898 w 5366579"/>
                <a:gd name="connsiteY124" fmla="*/ 4505644 h 5378461"/>
                <a:gd name="connsiteX125" fmla="*/ 4569094 w 5366579"/>
                <a:gd name="connsiteY125" fmla="*/ 4458590 h 5378461"/>
                <a:gd name="connsiteX126" fmla="*/ 4608813 w 5366579"/>
                <a:gd name="connsiteY126" fmla="*/ 4409441 h 5378461"/>
                <a:gd name="connsiteX127" fmla="*/ 4648056 w 5366579"/>
                <a:gd name="connsiteY127" fmla="*/ 4360007 h 5378461"/>
                <a:gd name="connsiteX128" fmla="*/ 4684822 w 5366579"/>
                <a:gd name="connsiteY128" fmla="*/ 4308667 h 5378461"/>
                <a:gd name="connsiteX129" fmla="*/ 4721017 w 5366579"/>
                <a:gd name="connsiteY129" fmla="*/ 4257041 h 5378461"/>
                <a:gd name="connsiteX130" fmla="*/ 4754545 w 5366579"/>
                <a:gd name="connsiteY130" fmla="*/ 4203606 h 5378461"/>
                <a:gd name="connsiteX131" fmla="*/ 4787692 w 5366579"/>
                <a:gd name="connsiteY131" fmla="*/ 4149980 h 5378461"/>
                <a:gd name="connsiteX132" fmla="*/ 4818268 w 5366579"/>
                <a:gd name="connsiteY132" fmla="*/ 4094831 h 5378461"/>
                <a:gd name="connsiteX133" fmla="*/ 5011244 w 5366579"/>
                <a:gd name="connsiteY133" fmla="*/ 3631630 h 5378461"/>
                <a:gd name="connsiteX134" fmla="*/ 5111352 w 5366579"/>
                <a:gd name="connsiteY134" fmla="*/ 3142426 h 5378461"/>
                <a:gd name="connsiteX135" fmla="*/ 5122877 w 5366579"/>
                <a:gd name="connsiteY135" fmla="*/ 3018410 h 5378461"/>
                <a:gd name="connsiteX136" fmla="*/ 5129259 w 5366579"/>
                <a:gd name="connsiteY136" fmla="*/ 2894204 h 5378461"/>
                <a:gd name="connsiteX137" fmla="*/ 5131069 w 5366579"/>
                <a:gd name="connsiteY137" fmla="*/ 2769998 h 5378461"/>
                <a:gd name="connsiteX138" fmla="*/ 5129735 w 5366579"/>
                <a:gd name="connsiteY138" fmla="*/ 2707990 h 5378461"/>
                <a:gd name="connsiteX139" fmla="*/ 5128116 w 5366579"/>
                <a:gd name="connsiteY139" fmla="*/ 2646078 h 5378461"/>
                <a:gd name="connsiteX140" fmla="*/ 5124687 w 5366579"/>
                <a:gd name="connsiteY140" fmla="*/ 2584165 h 5378461"/>
                <a:gd name="connsiteX141" fmla="*/ 5120401 w 5366579"/>
                <a:gd name="connsiteY141" fmla="*/ 2522444 h 5378461"/>
                <a:gd name="connsiteX142" fmla="*/ 5114876 w 5366579"/>
                <a:gd name="connsiteY142" fmla="*/ 2460817 h 5378461"/>
                <a:gd name="connsiteX143" fmla="*/ 5112209 w 5366579"/>
                <a:gd name="connsiteY143" fmla="*/ 2430051 h 5378461"/>
                <a:gd name="connsiteX144" fmla="*/ 5108399 w 5366579"/>
                <a:gd name="connsiteY144" fmla="*/ 2399381 h 5378461"/>
                <a:gd name="connsiteX145" fmla="*/ 5070108 w 5366579"/>
                <a:gd name="connsiteY145" fmla="*/ 2155255 h 5378461"/>
                <a:gd name="connsiteX146" fmla="*/ 4939140 w 5366579"/>
                <a:gd name="connsiteY146" fmla="*/ 1680338 h 5378461"/>
                <a:gd name="connsiteX147" fmla="*/ 4452888 w 5366579"/>
                <a:gd name="connsiteY147" fmla="*/ 826517 h 5378461"/>
                <a:gd name="connsiteX148" fmla="*/ 4091605 w 5366579"/>
                <a:gd name="connsiteY148" fmla="*/ 482855 h 5378461"/>
                <a:gd name="connsiteX149" fmla="*/ 3989211 w 5366579"/>
                <a:gd name="connsiteY149" fmla="*/ 409703 h 5378461"/>
                <a:gd name="connsiteX150" fmla="*/ 3882531 w 5366579"/>
                <a:gd name="connsiteY150" fmla="*/ 342171 h 5378461"/>
                <a:gd name="connsiteX151" fmla="*/ 3771565 w 5366579"/>
                <a:gd name="connsiteY151" fmla="*/ 281211 h 5378461"/>
                <a:gd name="connsiteX152" fmla="*/ 3656884 w 5366579"/>
                <a:gd name="connsiteY152" fmla="*/ 226633 h 5378461"/>
                <a:gd name="connsiteX153" fmla="*/ 3642406 w 5366579"/>
                <a:gd name="connsiteY153" fmla="*/ 219965 h 5378461"/>
                <a:gd name="connsiteX154" fmla="*/ 3627642 w 5366579"/>
                <a:gd name="connsiteY154" fmla="*/ 214060 h 5378461"/>
                <a:gd name="connsiteX155" fmla="*/ 3598115 w 5366579"/>
                <a:gd name="connsiteY155" fmla="*/ 202249 h 5378461"/>
                <a:gd name="connsiteX156" fmla="*/ 3538965 w 5366579"/>
                <a:gd name="connsiteY156" fmla="*/ 178627 h 5378461"/>
                <a:gd name="connsiteX157" fmla="*/ 3478767 w 5366579"/>
                <a:gd name="connsiteY157" fmla="*/ 157576 h 5378461"/>
                <a:gd name="connsiteX158" fmla="*/ 3418092 w 5366579"/>
                <a:gd name="connsiteY158" fmla="*/ 137764 h 5378461"/>
                <a:gd name="connsiteX159" fmla="*/ 3387708 w 5366579"/>
                <a:gd name="connsiteY159" fmla="*/ 127954 h 5378461"/>
                <a:gd name="connsiteX160" fmla="*/ 3356847 w 5366579"/>
                <a:gd name="connsiteY160" fmla="*/ 119762 h 5378461"/>
                <a:gd name="connsiteX161" fmla="*/ 3295029 w 5366579"/>
                <a:gd name="connsiteY161" fmla="*/ 103570 h 5378461"/>
                <a:gd name="connsiteX162" fmla="*/ 3170061 w 5366579"/>
                <a:gd name="connsiteY162" fmla="*/ 76233 h 5378461"/>
                <a:gd name="connsiteX163" fmla="*/ 2659712 w 5366579"/>
                <a:gd name="connsiteY163" fmla="*/ 30132 h 537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366579" h="5378461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AC3D20-E4ED-49E6-AADF-E32D5427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1CA964C-EED3-4447-826F-685E33AE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638819 h 2928886"/>
                <a:gd name="connsiteX1" fmla="*/ 31090 w 3481139"/>
                <a:gd name="connsiteY1" fmla="*/ 2704150 h 2928886"/>
                <a:gd name="connsiteX2" fmla="*/ 120149 w 3481139"/>
                <a:gd name="connsiteY2" fmla="*/ 2845955 h 2928886"/>
                <a:gd name="connsiteX3" fmla="*/ 185501 w 3481139"/>
                <a:gd name="connsiteY3" fmla="*/ 2928886 h 2928886"/>
                <a:gd name="connsiteX4" fmla="*/ 0 w 3481139"/>
                <a:gd name="connsiteY4" fmla="*/ 2928886 h 2928886"/>
                <a:gd name="connsiteX5" fmla="*/ 1421035 w 3481139"/>
                <a:gd name="connsiteY5" fmla="*/ 1378 h 2928886"/>
                <a:gd name="connsiteX6" fmla="*/ 2605678 w 3481139"/>
                <a:gd name="connsiteY6" fmla="*/ 348168 h 2928886"/>
                <a:gd name="connsiteX7" fmla="*/ 3411215 w 3481139"/>
                <a:gd name="connsiteY7" fmla="*/ 1492067 h 2928886"/>
                <a:gd name="connsiteX8" fmla="*/ 3306857 w 3481139"/>
                <a:gd name="connsiteY8" fmla="*/ 2839295 h 2928886"/>
                <a:gd name="connsiteX9" fmla="*/ 3261670 w 3481139"/>
                <a:gd name="connsiteY9" fmla="*/ 2928886 h 2928886"/>
                <a:gd name="connsiteX10" fmla="*/ 2857174 w 3481139"/>
                <a:gd name="connsiteY10" fmla="*/ 2928886 h 2928886"/>
                <a:gd name="connsiteX11" fmla="*/ 2915377 w 3481139"/>
                <a:gd name="connsiteY11" fmla="*/ 2836712 h 2928886"/>
                <a:gd name="connsiteX12" fmla="*/ 3115608 w 3481139"/>
                <a:gd name="connsiteY12" fmla="*/ 2239047 h 2928886"/>
                <a:gd name="connsiteX13" fmla="*/ 3072115 w 3481139"/>
                <a:gd name="connsiteY13" fmla="*/ 1582856 h 2928886"/>
                <a:gd name="connsiteX14" fmla="*/ 2816844 w 3481139"/>
                <a:gd name="connsiteY14" fmla="*/ 1040240 h 2928886"/>
                <a:gd name="connsiteX15" fmla="*/ 2406710 w 3481139"/>
                <a:gd name="connsiteY15" fmla="*/ 637298 h 2928886"/>
                <a:gd name="connsiteX16" fmla="*/ 1778438 w 3481139"/>
                <a:gd name="connsiteY16" fmla="*/ 376813 h 2928886"/>
                <a:gd name="connsiteX17" fmla="*/ 1082136 w 3481139"/>
                <a:gd name="connsiteY17" fmla="*/ 405400 h 2928886"/>
                <a:gd name="connsiteX18" fmla="*/ 770453 w 3481139"/>
                <a:gd name="connsiteY18" fmla="*/ 610712 h 2928886"/>
                <a:gd name="connsiteX19" fmla="*/ 504311 w 3481139"/>
                <a:gd name="connsiteY19" fmla="*/ 1053517 h 2928886"/>
                <a:gd name="connsiteX20" fmla="*/ 370837 w 3481139"/>
                <a:gd name="connsiteY20" fmla="*/ 1303660 h 2928886"/>
                <a:gd name="connsiteX21" fmla="*/ 18332 w 3481139"/>
                <a:gd name="connsiteY21" fmla="*/ 1735234 h 2928886"/>
                <a:gd name="connsiteX22" fmla="*/ 0 w 3481139"/>
                <a:gd name="connsiteY22" fmla="*/ 1752611 h 2928886"/>
                <a:gd name="connsiteX23" fmla="*/ 0 w 3481139"/>
                <a:gd name="connsiteY23" fmla="*/ 1233485 h 2928886"/>
                <a:gd name="connsiteX24" fmla="*/ 18046 w 3481139"/>
                <a:gd name="connsiteY24" fmla="*/ 1208183 h 2928886"/>
                <a:gd name="connsiteX25" fmla="*/ 65393 w 3481139"/>
                <a:gd name="connsiteY25" fmla="*/ 1130865 h 2928886"/>
                <a:gd name="connsiteX26" fmla="*/ 991384 w 3481139"/>
                <a:gd name="connsiteY26" fmla="*/ 66436 h 2928886"/>
                <a:gd name="connsiteX27" fmla="*/ 1421035 w 3481139"/>
                <a:gd name="connsiteY27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81139" h="2928886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4482870-6C00-4014-90C6-638B19BB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454676 h 2928886"/>
                <a:gd name="connsiteX1" fmla="*/ 23037 w 3481139"/>
                <a:gd name="connsiteY1" fmla="*/ 2524361 h 2928886"/>
                <a:gd name="connsiteX2" fmla="*/ 92498 w 3481139"/>
                <a:gd name="connsiteY2" fmla="*/ 2670254 h 2928886"/>
                <a:gd name="connsiteX3" fmla="*/ 177819 w 3481139"/>
                <a:gd name="connsiteY3" fmla="*/ 2806016 h 2928886"/>
                <a:gd name="connsiteX4" fmla="*/ 274733 w 3481139"/>
                <a:gd name="connsiteY4" fmla="*/ 2928886 h 2928886"/>
                <a:gd name="connsiteX5" fmla="*/ 0 w 3481139"/>
                <a:gd name="connsiteY5" fmla="*/ 2928886 h 2928886"/>
                <a:gd name="connsiteX6" fmla="*/ 1421035 w 3481139"/>
                <a:gd name="connsiteY6" fmla="*/ 1378 h 2928886"/>
                <a:gd name="connsiteX7" fmla="*/ 2605678 w 3481139"/>
                <a:gd name="connsiteY7" fmla="*/ 348168 h 2928886"/>
                <a:gd name="connsiteX8" fmla="*/ 3411215 w 3481139"/>
                <a:gd name="connsiteY8" fmla="*/ 1492067 h 2928886"/>
                <a:gd name="connsiteX9" fmla="*/ 3306857 w 3481139"/>
                <a:gd name="connsiteY9" fmla="*/ 2839295 h 2928886"/>
                <a:gd name="connsiteX10" fmla="*/ 3261670 w 3481139"/>
                <a:gd name="connsiteY10" fmla="*/ 2928886 h 2928886"/>
                <a:gd name="connsiteX11" fmla="*/ 2774329 w 3481139"/>
                <a:gd name="connsiteY11" fmla="*/ 2928886 h 2928886"/>
                <a:gd name="connsiteX12" fmla="*/ 2854316 w 3481139"/>
                <a:gd name="connsiteY12" fmla="*/ 2802203 h 2928886"/>
                <a:gd name="connsiteX13" fmla="*/ 3046067 w 3481139"/>
                <a:gd name="connsiteY13" fmla="*/ 2229848 h 2928886"/>
                <a:gd name="connsiteX14" fmla="*/ 3004330 w 3481139"/>
                <a:gd name="connsiteY14" fmla="*/ 1601092 h 2928886"/>
                <a:gd name="connsiteX15" fmla="*/ 2759775 w 3481139"/>
                <a:gd name="connsiteY15" fmla="*/ 1081112 h 2928886"/>
                <a:gd name="connsiteX16" fmla="*/ 2367007 w 3481139"/>
                <a:gd name="connsiteY16" fmla="*/ 695245 h 2928886"/>
                <a:gd name="connsiteX17" fmla="*/ 1765861 w 3481139"/>
                <a:gd name="connsiteY17" fmla="*/ 445951 h 2928886"/>
                <a:gd name="connsiteX18" fmla="*/ 1100322 w 3481139"/>
                <a:gd name="connsiteY18" fmla="*/ 473271 h 2928886"/>
                <a:gd name="connsiteX19" fmla="*/ 566662 w 3481139"/>
                <a:gd name="connsiteY19" fmla="*/ 1085790 h 2928886"/>
                <a:gd name="connsiteX20" fmla="*/ 431916 w 3481139"/>
                <a:gd name="connsiteY20" fmla="*/ 1338236 h 2928886"/>
                <a:gd name="connsiteX21" fmla="*/ 66359 w 3481139"/>
                <a:gd name="connsiteY21" fmla="*/ 1786460 h 2928886"/>
                <a:gd name="connsiteX22" fmla="*/ 1807 w 3481139"/>
                <a:gd name="connsiteY22" fmla="*/ 1848695 h 2928886"/>
                <a:gd name="connsiteX23" fmla="*/ 0 w 3481139"/>
                <a:gd name="connsiteY23" fmla="*/ 1850695 h 2928886"/>
                <a:gd name="connsiteX24" fmla="*/ 0 w 3481139"/>
                <a:gd name="connsiteY24" fmla="*/ 1233485 h 2928886"/>
                <a:gd name="connsiteX25" fmla="*/ 18046 w 3481139"/>
                <a:gd name="connsiteY25" fmla="*/ 1208183 h 2928886"/>
                <a:gd name="connsiteX26" fmla="*/ 65393 w 3481139"/>
                <a:gd name="connsiteY26" fmla="*/ 1130865 h 2928886"/>
                <a:gd name="connsiteX27" fmla="*/ 991384 w 3481139"/>
                <a:gd name="connsiteY27" fmla="*/ 66436 h 2928886"/>
                <a:gd name="connsiteX28" fmla="*/ 1421035 w 3481139"/>
                <a:gd name="connsiteY28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1139" h="2928886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7410C4-9F35-480D-AF41-9881677B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3804226"/>
              <a:ext cx="3664532" cy="3063253"/>
            </a:xfrm>
            <a:custGeom>
              <a:avLst/>
              <a:gdLst>
                <a:gd name="connsiteX0" fmla="*/ 1589544 w 3664532"/>
                <a:gd name="connsiteY0" fmla="*/ 1348 h 3063253"/>
                <a:gd name="connsiteX1" fmla="*/ 3592316 w 3664532"/>
                <a:gd name="connsiteY1" fmla="*/ 1577908 h 3063253"/>
                <a:gd name="connsiteX2" fmla="*/ 3464985 w 3664532"/>
                <a:gd name="connsiteY2" fmla="*/ 3019497 h 3063253"/>
                <a:gd name="connsiteX3" fmla="*/ 3441980 w 3664532"/>
                <a:gd name="connsiteY3" fmla="*/ 3063253 h 3063253"/>
                <a:gd name="connsiteX4" fmla="*/ 3180670 w 3664532"/>
                <a:gd name="connsiteY4" fmla="*/ 3063253 h 3063253"/>
                <a:gd name="connsiteX5" fmla="*/ 3224136 w 3664532"/>
                <a:gd name="connsiteY5" fmla="*/ 2966554 h 3063253"/>
                <a:gd name="connsiteX6" fmla="*/ 3355620 w 3664532"/>
                <a:gd name="connsiteY6" fmla="*/ 2437076 h 3063253"/>
                <a:gd name="connsiteX7" fmla="*/ 3363467 w 3664532"/>
                <a:gd name="connsiteY7" fmla="*/ 2076633 h 3063253"/>
                <a:gd name="connsiteX8" fmla="*/ 3304293 w 3664532"/>
                <a:gd name="connsiteY8" fmla="*/ 1722087 h 3063253"/>
                <a:gd name="connsiteX9" fmla="*/ 3182877 w 3664532"/>
                <a:gd name="connsiteY9" fmla="*/ 1384217 h 3063253"/>
                <a:gd name="connsiteX10" fmla="*/ 3001025 w 3664532"/>
                <a:gd name="connsiteY10" fmla="*/ 1074386 h 3063253"/>
                <a:gd name="connsiteX11" fmla="*/ 2477205 w 3664532"/>
                <a:gd name="connsiteY11" fmla="*/ 580474 h 3063253"/>
                <a:gd name="connsiteX12" fmla="*/ 1798691 w 3664532"/>
                <a:gd name="connsiteY12" fmla="*/ 315283 h 3063253"/>
                <a:gd name="connsiteX13" fmla="*/ 1753281 w 3664532"/>
                <a:gd name="connsiteY13" fmla="*/ 307175 h 3063253"/>
                <a:gd name="connsiteX14" fmla="*/ 1730532 w 3664532"/>
                <a:gd name="connsiteY14" fmla="*/ 303097 h 3063253"/>
                <a:gd name="connsiteX15" fmla="*/ 1707599 w 3664532"/>
                <a:gd name="connsiteY15" fmla="*/ 300231 h 3063253"/>
                <a:gd name="connsiteX16" fmla="*/ 1661716 w 3664532"/>
                <a:gd name="connsiteY16" fmla="*/ 294430 h 3063253"/>
                <a:gd name="connsiteX17" fmla="*/ 1615761 w 3664532"/>
                <a:gd name="connsiteY17" fmla="*/ 289448 h 3063253"/>
                <a:gd name="connsiteX18" fmla="*/ 1523276 w 3664532"/>
                <a:gd name="connsiteY18" fmla="*/ 282763 h 3063253"/>
                <a:gd name="connsiteX19" fmla="*/ 1430359 w 3664532"/>
                <a:gd name="connsiteY19" fmla="*/ 280699 h 3063253"/>
                <a:gd name="connsiteX20" fmla="*/ 1059060 w 3664532"/>
                <a:gd name="connsiteY20" fmla="*/ 318854 h 3063253"/>
                <a:gd name="connsiteX21" fmla="*/ 1012987 w 3664532"/>
                <a:gd name="connsiteY21" fmla="*/ 328075 h 3063253"/>
                <a:gd name="connsiteX22" fmla="*/ 968530 w 3664532"/>
                <a:gd name="connsiteY22" fmla="*/ 339260 h 3063253"/>
                <a:gd name="connsiteX23" fmla="*/ 924773 w 3664532"/>
                <a:gd name="connsiteY23" fmla="*/ 352511 h 3063253"/>
                <a:gd name="connsiteX24" fmla="*/ 881731 w 3664532"/>
                <a:gd name="connsiteY24" fmla="*/ 367896 h 3063253"/>
                <a:gd name="connsiteX25" fmla="*/ 839561 w 3664532"/>
                <a:gd name="connsiteY25" fmla="*/ 385444 h 3063253"/>
                <a:gd name="connsiteX26" fmla="*/ 798365 w 3664532"/>
                <a:gd name="connsiteY26" fmla="*/ 405276 h 3063253"/>
                <a:gd name="connsiteX27" fmla="*/ 758403 w 3664532"/>
                <a:gd name="connsiteY27" fmla="*/ 427539 h 3063253"/>
                <a:gd name="connsiteX28" fmla="*/ 719600 w 3664532"/>
                <a:gd name="connsiteY28" fmla="*/ 451961 h 3063253"/>
                <a:gd name="connsiteX29" fmla="*/ 577562 w 3664532"/>
                <a:gd name="connsiteY29" fmla="*/ 569522 h 3063253"/>
                <a:gd name="connsiteX30" fmla="*/ 456753 w 3664532"/>
                <a:gd name="connsiteY30" fmla="*/ 712062 h 3063253"/>
                <a:gd name="connsiteX31" fmla="*/ 353265 w 3664532"/>
                <a:gd name="connsiteY31" fmla="*/ 870162 h 3063253"/>
                <a:gd name="connsiteX32" fmla="*/ 305715 w 3664532"/>
                <a:gd name="connsiteY32" fmla="*/ 952522 h 3063253"/>
                <a:gd name="connsiteX33" fmla="*/ 260078 w 3664532"/>
                <a:gd name="connsiteY33" fmla="*/ 1036331 h 3063253"/>
                <a:gd name="connsiteX34" fmla="*/ 170320 w 3664532"/>
                <a:gd name="connsiteY34" fmla="*/ 1205796 h 3063253"/>
                <a:gd name="connsiteX35" fmla="*/ 124857 w 3664532"/>
                <a:gd name="connsiteY35" fmla="*/ 1290794 h 3063253"/>
                <a:gd name="connsiteX36" fmla="*/ 77228 w 3664532"/>
                <a:gd name="connsiteY36" fmla="*/ 1375573 h 3063253"/>
                <a:gd name="connsiteX37" fmla="*/ 23967 w 3664532"/>
                <a:gd name="connsiteY37" fmla="*/ 1458613 h 3063253"/>
                <a:gd name="connsiteX38" fmla="*/ 0 w 3664532"/>
                <a:gd name="connsiteY38" fmla="*/ 1490102 h 3063253"/>
                <a:gd name="connsiteX39" fmla="*/ 0 w 3664532"/>
                <a:gd name="connsiteY39" fmla="*/ 600302 h 3063253"/>
                <a:gd name="connsiteX40" fmla="*/ 7155 w 3664532"/>
                <a:gd name="connsiteY40" fmla="*/ 592928 h 3063253"/>
                <a:gd name="connsiteX41" fmla="*/ 940651 w 3664532"/>
                <a:gd name="connsiteY41" fmla="*/ 75740 h 3063253"/>
                <a:gd name="connsiteX42" fmla="*/ 1589544 w 3664532"/>
                <a:gd name="connsiteY42" fmla="*/ 1348 h 30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64532" h="3063253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5D9F2E-656A-FDA7-F466-95F87E394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37029"/>
            <a:ext cx="433346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1800" dirty="0">
                <a:solidFill>
                  <a:schemeClr val="tx2"/>
                </a:solidFill>
                <a:ea typeface="+mn-lt"/>
                <a:cs typeface="+mn-lt"/>
              </a:rPr>
              <a:t>Системы стабилизации используются во всех современных воздушных и космических аппаратах, обеспечивая точность ориентации и управление положением.</a:t>
            </a:r>
          </a:p>
          <a:p>
            <a:r>
              <a:rPr lang="ru-RU" sz="1800">
                <a:solidFill>
                  <a:schemeClr val="tx2"/>
                </a:solidFill>
                <a:ea typeface="+mn-lt"/>
                <a:cs typeface="+mn-lt"/>
              </a:rPr>
              <a:t>CubeSat</a:t>
            </a:r>
            <a:r>
              <a:rPr lang="ru-RU" sz="1800" dirty="0">
                <a:solidFill>
                  <a:schemeClr val="tx2"/>
                </a:solidFill>
                <a:ea typeface="+mn-lt"/>
                <a:cs typeface="+mn-lt"/>
              </a:rPr>
              <a:t>-спутники становятся всё популярнее благодаря низкой стоимости и простоте разработки.</a:t>
            </a:r>
          </a:p>
          <a:p>
            <a:r>
              <a:rPr lang="ru-RU" sz="1800" dirty="0">
                <a:solidFill>
                  <a:schemeClr val="tx2"/>
                </a:solidFill>
                <a:ea typeface="+mn-lt"/>
                <a:cs typeface="+mn-lt"/>
              </a:rPr>
              <a:t>Доступные и недорогие решения стабилизации позволяют расширить возможности образовательных и любительских космических проектов</a:t>
            </a:r>
          </a:p>
        </p:txBody>
      </p:sp>
    </p:spTree>
    <p:extLst>
      <p:ext uri="{BB962C8B-B14F-4D97-AF65-F5344CB8AC3E}">
        <p14:creationId xmlns:p14="http://schemas.microsoft.com/office/powerpoint/2010/main" val="338593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10F7-394D-463B-BFE2-CAFFED41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проекта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F6DDA-E88F-8686-BF8F-9AEC36A60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ea typeface="+mn-lt"/>
                <a:cs typeface="+mn-lt"/>
              </a:rPr>
              <a:t>Цель проекта — разработать и реализовать бюджетную систему стабилизации ориентации </a:t>
            </a:r>
            <a:r>
              <a:rPr lang="ru-RU" sz="2000" dirty="0" err="1">
                <a:ea typeface="+mn-lt"/>
                <a:cs typeface="+mn-lt"/>
              </a:rPr>
              <a:t>CubeSat</a:t>
            </a:r>
            <a:r>
              <a:rPr lang="ru-RU" sz="2000" dirty="0">
                <a:ea typeface="+mn-lt"/>
                <a:cs typeface="+mn-lt"/>
              </a:rPr>
              <a:t> на доступных компонентах, обеспечивающую удержание положения спутника в пространстве</a:t>
            </a:r>
          </a:p>
          <a:p>
            <a:pPr>
              <a:buNone/>
            </a:pPr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922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7D64B-B3DD-27F8-BF0C-8FA37D21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Ход работы</a:t>
            </a:r>
            <a:br>
              <a:rPr lang="ru-RU" dirty="0"/>
            </a:br>
            <a:r>
              <a:rPr lang="ru-RU" dirty="0"/>
              <a:t>Способы стабилизации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6CF990-BC2E-5357-5639-561444CB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04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000" b="1" dirty="0"/>
              <a:t>Маховики и реакционные колёса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Реакционные колёса(маховики) являются одним из основных и самых распространённых способов стабилизации спутников</a:t>
            </a:r>
          </a:p>
          <a:p>
            <a:pPr marL="0" indent="0">
              <a:buNone/>
            </a:pPr>
            <a:r>
              <a:rPr lang="ru-RU" sz="2000" dirty="0"/>
              <a:t>Их принцип работы опирается на закон сохранения углового момента, когда вращение одной части тела компенсируется вращением другой в обратную сторону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991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A5F209-49AF-BFD5-2EC2-54C7C4786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ru-RU" sz="4600"/>
              <a:t>Ход работы</a:t>
            </a:r>
            <a:br>
              <a:rPr lang="ru-RU" sz="4600"/>
            </a:br>
            <a:r>
              <a:rPr lang="ru-RU" sz="4600"/>
              <a:t>Немного физики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F4B1D7-6A08-4920-CB43-105CBC540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700"/>
              <a:t>Чтобы спутник не вращался должно соблюдаться условие сохранения углового момента, то есть:</a:t>
            </a:r>
          </a:p>
          <a:p>
            <a:pPr marL="0" indent="0">
              <a:buNone/>
            </a:pPr>
            <a:r>
              <a:rPr lang="ru-RU" sz="1700" i="1">
                <a:ea typeface="+mn-lt"/>
                <a:cs typeface="+mn-lt"/>
              </a:rPr>
              <a:t>Lспутник +Lмаховик =const</a:t>
            </a:r>
          </a:p>
          <a:p>
            <a:pPr marL="0" indent="0">
              <a:buNone/>
            </a:pPr>
            <a:r>
              <a:rPr lang="ru-RU" sz="1700">
                <a:ea typeface="+mn-lt"/>
                <a:cs typeface="+mn-lt"/>
              </a:rPr>
              <a:t>Но данный закон выполняется, при условии что отсутствуют внешние моменты</a:t>
            </a:r>
          </a:p>
          <a:p>
            <a:pPr marL="0" indent="0">
              <a:buNone/>
            </a:pPr>
            <a:r>
              <a:rPr lang="ru-RU" sz="1700">
                <a:ea typeface="+mn-lt"/>
                <a:cs typeface="+mn-lt"/>
              </a:rPr>
              <a:t>Так как наше тело в космосе подвергается вибрациями, эти внешние моменты приобретаются и тело начинает вращаться</a:t>
            </a:r>
          </a:p>
          <a:p>
            <a:pPr marL="0" indent="0">
              <a:buNone/>
            </a:pPr>
            <a:r>
              <a:rPr lang="ru-RU" sz="1700">
                <a:ea typeface="+mn-lt"/>
                <a:cs typeface="+mn-lt"/>
              </a:rPr>
              <a:t>Следовательно требуется задать ему обратный момент, то есть некую силу в противоположную сторону</a:t>
            </a:r>
          </a:p>
          <a:p>
            <a:pPr marL="0" indent="0">
              <a:buNone/>
            </a:pPr>
            <a:r>
              <a:rPr lang="ru-RU" sz="1700" i="1">
                <a:ea typeface="+mn-lt"/>
                <a:cs typeface="+mn-lt"/>
              </a:rPr>
              <a:t>M = I * a = a * r * m * l</a:t>
            </a:r>
          </a:p>
          <a:p>
            <a:pPr marL="0" indent="0">
              <a:buNone/>
            </a:pPr>
            <a:r>
              <a:rPr lang="ru-RU" sz="1700" i="1">
                <a:ea typeface="+mn-lt"/>
                <a:cs typeface="+mn-lt"/>
              </a:rPr>
              <a:t>I - момент инерции (то на сколько тело тяжело повернуть)</a:t>
            </a:r>
          </a:p>
          <a:p>
            <a:pPr marL="0" indent="0">
              <a:buNone/>
            </a:pPr>
            <a:r>
              <a:rPr lang="ru-RU" sz="1700" i="1">
                <a:ea typeface="+mn-lt"/>
                <a:cs typeface="+mn-lt"/>
              </a:rPr>
              <a:t>а - угловое ускорение задаваемое вращением маховиков</a:t>
            </a:r>
          </a:p>
          <a:p>
            <a:pPr marL="0" indent="0">
              <a:buNone/>
            </a:pPr>
            <a:endParaRPr lang="ru-RU" sz="1700" i="1">
              <a:ea typeface="+mn-lt"/>
              <a:cs typeface="+mn-lt"/>
            </a:endParaRPr>
          </a:p>
          <a:p>
            <a:pPr marL="0" indent="0">
              <a:buNone/>
            </a:pPr>
            <a:endParaRPr lang="ru-RU" sz="1700" i="1">
              <a:ea typeface="+mn-lt"/>
              <a:cs typeface="+mn-lt"/>
            </a:endParaRPr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9849BF9C-116E-E902-DF4D-47E85AAB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41" r="10937" b="-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09A35-0999-0741-9DF5-1ED8416D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Ход работы</a:t>
            </a:r>
            <a:br>
              <a:rPr lang="ru-RU" dirty="0"/>
            </a:br>
            <a:r>
              <a:rPr lang="ru-RU" dirty="0"/>
              <a:t>Алгоритм стабилизации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D63D5-3044-90B4-44CA-E73FF2CF5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ru-RU" b="1" dirty="0"/>
              <a:t>Как система понимает, какой сигнал подать на мотор?</a:t>
            </a:r>
            <a:endParaRPr lang="ru-RU">
              <a:ea typeface="+mn-lt"/>
              <a:cs typeface="+mn-lt"/>
            </a:endParaRPr>
          </a:p>
          <a:p>
            <a:pPr>
              <a:buNone/>
            </a:pPr>
            <a:r>
              <a:rPr lang="ru-RU" b="1" dirty="0">
                <a:ea typeface="+mn-lt"/>
                <a:cs typeface="+mn-lt"/>
              </a:rPr>
              <a:t>1. Датчик MPU6050 измеряет параметры движения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гироскоп фиксирует </a:t>
            </a:r>
            <a:r>
              <a:rPr lang="ru-RU" i="1" dirty="0">
                <a:ea typeface="+mn-lt"/>
                <a:cs typeface="+mn-lt"/>
              </a:rPr>
              <a:t>угловые скорости</a:t>
            </a:r>
            <a:r>
              <a:rPr lang="ru-RU" dirty="0">
                <a:ea typeface="+mn-lt"/>
                <a:cs typeface="+mn-lt"/>
              </a:rPr>
              <a:t> вокруг трёх осей;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акселерометр фиксирует </a:t>
            </a:r>
            <a:r>
              <a:rPr lang="ru-RU" i="1" dirty="0">
                <a:ea typeface="+mn-lt"/>
                <a:cs typeface="+mn-lt"/>
              </a:rPr>
              <a:t>линейные ускорения</a:t>
            </a:r>
            <a:r>
              <a:rPr lang="ru-RU" dirty="0">
                <a:ea typeface="+mn-lt"/>
                <a:cs typeface="+mn-lt"/>
              </a:rPr>
              <a:t> и направление силы тяжести.</a:t>
            </a:r>
            <a:endParaRPr lang="ru-RU"/>
          </a:p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2. Сырые данные передаются в алгоритм обработки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используется фильтр (</a:t>
            </a:r>
            <a:r>
              <a:rPr lang="ru-RU" dirty="0" err="1">
                <a:ea typeface="+mn-lt"/>
                <a:cs typeface="+mn-lt"/>
              </a:rPr>
              <a:t>Madgwick</a:t>
            </a:r>
            <a:r>
              <a:rPr lang="ru-RU" dirty="0">
                <a:ea typeface="+mn-lt"/>
                <a:cs typeface="+mn-lt"/>
              </a:rPr>
              <a:t>), который объединяет данные гироскопа и акселерометра;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фильтр вычисляет </a:t>
            </a:r>
            <a:r>
              <a:rPr lang="ru-RU" i="1" dirty="0">
                <a:ea typeface="+mn-lt"/>
                <a:cs typeface="+mn-lt"/>
              </a:rPr>
              <a:t>ориентацию спутника</a:t>
            </a:r>
            <a:r>
              <a:rPr lang="ru-RU" dirty="0">
                <a:ea typeface="+mn-lt"/>
                <a:cs typeface="+mn-lt"/>
              </a:rPr>
              <a:t> в виде кватернионов или углов Эйлера.</a:t>
            </a:r>
            <a:endParaRPr lang="ru-RU"/>
          </a:p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3. Система определяет текущую ориентацию и сравнивает её с требуемой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формируется </a:t>
            </a:r>
            <a:r>
              <a:rPr lang="ru-RU" i="1" dirty="0">
                <a:ea typeface="+mn-lt"/>
                <a:cs typeface="+mn-lt"/>
              </a:rPr>
              <a:t>ошибка ориентации</a:t>
            </a:r>
            <a:r>
              <a:rPr lang="ru-RU" dirty="0">
                <a:ea typeface="+mn-lt"/>
                <a:cs typeface="+mn-lt"/>
              </a:rPr>
              <a:t> – насколько спутник отклонён от нужного положения.</a:t>
            </a:r>
            <a:endParaRPr lang="ru-RU"/>
          </a:p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4. PID-регулятор обрабатывает ошибку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определяет, насколько сильно и в каком направлении надо раскручивать реакционные колёса;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выдаёт </a:t>
            </a:r>
            <a:r>
              <a:rPr lang="ru-RU" i="1" dirty="0">
                <a:ea typeface="+mn-lt"/>
                <a:cs typeface="+mn-lt"/>
              </a:rPr>
              <a:t>сигнал управления</a:t>
            </a:r>
            <a:r>
              <a:rPr lang="ru-RU" dirty="0">
                <a:ea typeface="+mn-lt"/>
                <a:cs typeface="+mn-lt"/>
              </a:rPr>
              <a:t>, учитывая пропорциональную, интегральную и дифференциальную части.</a:t>
            </a:r>
            <a:endParaRPr lang="ru-RU"/>
          </a:p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5. Сигнал подаётся на драйверы моторов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драйвер управляет скоростью и направлением вращения маховиков;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изменение скорости маховика создаёт момент, компенсирующий вращение спутника.</a:t>
            </a:r>
          </a:p>
          <a:p>
            <a:pPr marL="0" indent="0">
              <a:buNone/>
            </a:pP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55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6DD27-F0ED-F35C-EB72-7D0EE2EE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z="5000" dirty="0"/>
              <a:t>Ход работы.</a:t>
            </a:r>
            <a:br>
              <a:rPr lang="ru-RU" sz="5000" dirty="0"/>
            </a:br>
            <a:r>
              <a:rPr lang="ru-RU" sz="5000" dirty="0"/>
              <a:t>MPU6050</a:t>
            </a: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AF427A-AC8E-AEFD-945B-0100CC621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254504"/>
            <a:ext cx="5469128" cy="3954272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ru-RU" sz="1800" dirty="0"/>
          </a:p>
          <a:p>
            <a:r>
              <a:rPr lang="ru-RU" sz="1800" b="1" dirty="0">
                <a:ea typeface="+mn-lt"/>
                <a:cs typeface="+mn-lt"/>
              </a:rPr>
              <a:t>MPU6050</a:t>
            </a:r>
            <a:r>
              <a:rPr lang="ru-RU" sz="1800" dirty="0">
                <a:ea typeface="+mn-lt"/>
                <a:cs typeface="+mn-lt"/>
              </a:rPr>
              <a:t> — это инерционный датчик, который совмещает </a:t>
            </a:r>
            <a:r>
              <a:rPr lang="ru-RU" sz="1800" dirty="0" err="1">
                <a:ea typeface="+mn-lt"/>
                <a:cs typeface="+mn-lt"/>
              </a:rPr>
              <a:t>трёхосевой</a:t>
            </a:r>
            <a:r>
              <a:rPr lang="ru-RU" sz="1800" dirty="0">
                <a:ea typeface="+mn-lt"/>
                <a:cs typeface="+mn-lt"/>
              </a:rPr>
              <a:t> акселерометр и </a:t>
            </a:r>
            <a:r>
              <a:rPr lang="ru-RU" sz="1800" dirty="0" err="1">
                <a:ea typeface="+mn-lt"/>
                <a:cs typeface="+mn-lt"/>
              </a:rPr>
              <a:t>трёхосевой</a:t>
            </a:r>
            <a:r>
              <a:rPr lang="ru-RU" sz="1800" dirty="0">
                <a:ea typeface="+mn-lt"/>
                <a:cs typeface="+mn-lt"/>
              </a:rPr>
              <a:t> гироскоп. Он измеряет ускорения и угловые скорости, что позволяет определять наклон и вращение объекта в реальном времени.</a:t>
            </a:r>
            <a:endParaRPr lang="ru-RU" sz="1800" dirty="0"/>
          </a:p>
          <a:p>
            <a:r>
              <a:rPr lang="ru-RU" sz="1800" dirty="0">
                <a:ea typeface="+mn-lt"/>
                <a:cs typeface="+mn-lt"/>
              </a:rPr>
              <a:t>В рамках проекта датчик был запаян на пины, установлен на модель </a:t>
            </a:r>
            <a:r>
              <a:rPr lang="ru-RU" sz="1800" err="1">
                <a:ea typeface="+mn-lt"/>
                <a:cs typeface="+mn-lt"/>
              </a:rPr>
              <a:t>CubeSat</a:t>
            </a:r>
            <a:r>
              <a:rPr lang="ru-RU" sz="1800" dirty="0">
                <a:ea typeface="+mn-lt"/>
                <a:cs typeface="+mn-lt"/>
              </a:rPr>
              <a:t> и подключён к микроконтроллеру по интерфейсу I²C (SDA, SCL, питание и GND). После подключения была выполнена калибровка, и MPU6050 начал передавать данные, которые используются для вычисления ориентации и работы системы стабилизации.</a:t>
            </a:r>
            <a:endParaRPr lang="ru-RU" sz="1800" dirty="0"/>
          </a:p>
          <a:p>
            <a:endParaRPr lang="ru-RU" sz="1500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1985EF95-AE4A-85BE-CADC-0700DF6C9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808" y="1924459"/>
            <a:ext cx="4585208" cy="34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9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50190-123A-D085-A62E-26A4403D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ru-RU" sz="5000"/>
              <a:t>Ход работы</a:t>
            </a:r>
            <a:br>
              <a:rPr lang="ru-RU" sz="5000"/>
            </a:br>
            <a:r>
              <a:rPr lang="ru-RU" sz="5000"/>
              <a:t>Фильтр Маджика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10A594-5F22-B256-314F-DC1B0917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200" b="1"/>
              <a:t>Фильтр Маджвика (Madgwick Filter)</a:t>
            </a:r>
            <a:endParaRPr lang="ru-RU" sz="1200"/>
          </a:p>
          <a:p>
            <a:r>
              <a:rPr lang="ru-RU" sz="1200">
                <a:ea typeface="+mn-lt"/>
                <a:cs typeface="+mn-lt"/>
              </a:rPr>
              <a:t>Фильтр Маджвика — это алгоритм, который объединяет данные акселерометра и гироскопа, чтобы получить точную ориентацию объекта в пространстве.</a:t>
            </a:r>
          </a:p>
          <a:p>
            <a:r>
              <a:rPr lang="ru-RU" sz="1200" dirty="0">
                <a:ea typeface="+mn-lt"/>
                <a:cs typeface="+mn-lt"/>
              </a:rPr>
              <a:t>Он работает лучше, чем простое сложение угловых скоростей, потому что: </a:t>
            </a:r>
            <a:r>
              <a:rPr lang="ru-RU" sz="1200" b="1" dirty="0">
                <a:ea typeface="+mn-lt"/>
                <a:cs typeface="+mn-lt"/>
              </a:rPr>
              <a:t>компенсирует дрейф гироскопа</a:t>
            </a:r>
            <a:r>
              <a:rPr lang="ru-RU" sz="1200" dirty="0">
                <a:ea typeface="+mn-lt"/>
                <a:cs typeface="+mn-lt"/>
              </a:rPr>
              <a:t>, который накапливает ошибку со временем</a:t>
            </a:r>
            <a:endParaRPr lang="ru-RU" sz="1200" dirty="0"/>
          </a:p>
          <a:p>
            <a:r>
              <a:rPr lang="ru-RU" sz="1200" b="1" dirty="0">
                <a:ea typeface="+mn-lt"/>
                <a:cs typeface="+mn-lt"/>
              </a:rPr>
              <a:t>подавляет шум акселерометра</a:t>
            </a:r>
            <a:r>
              <a:rPr lang="ru-RU" sz="1200" dirty="0">
                <a:ea typeface="+mn-lt"/>
                <a:cs typeface="+mn-lt"/>
              </a:rPr>
              <a:t>, который сильно колеблется при движении</a:t>
            </a:r>
            <a:endParaRPr lang="ru-RU" sz="1200" dirty="0"/>
          </a:p>
          <a:p>
            <a:r>
              <a:rPr lang="ru-RU" sz="1200" dirty="0">
                <a:ea typeface="+mn-lt"/>
                <a:cs typeface="+mn-lt"/>
              </a:rPr>
              <a:t>использует математическую оптимизацию, чтобы вычислять ориентацию плавно и быстро</a:t>
            </a:r>
            <a:endParaRPr lang="ru-RU" sz="1200" dirty="0"/>
          </a:p>
          <a:p>
            <a:r>
              <a:rPr lang="ru-RU" sz="1200" dirty="0">
                <a:ea typeface="+mn-lt"/>
                <a:cs typeface="+mn-lt"/>
              </a:rPr>
              <a:t>выдаёт результат в виде кватернионов — это устойчиво и не приводит к “залипанию” углов.</a:t>
            </a:r>
            <a:endParaRPr lang="ru-RU" sz="1200" dirty="0"/>
          </a:p>
          <a:p>
            <a:r>
              <a:rPr lang="ru-RU" sz="1200" dirty="0">
                <a:ea typeface="+mn-lt"/>
                <a:cs typeface="+mn-lt"/>
              </a:rPr>
              <a:t>Благодаря этому ориентация получается точной, стабильной и не «убегает» со временем.</a:t>
            </a:r>
            <a:endParaRPr lang="ru-RU" sz="1200" dirty="0"/>
          </a:p>
          <a:p>
            <a:endParaRPr lang="ru-RU" sz="1200"/>
          </a:p>
        </p:txBody>
      </p:sp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EF9B6CA2-A48F-A900-9C62-AC5446B6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183666"/>
            <a:ext cx="5458968" cy="449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3518A-A26E-5525-321B-3EAF65E5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ru-RU" sz="5400"/>
              <a:t>Ход работы</a:t>
            </a:r>
            <a:br>
              <a:rPr lang="ru-RU" sz="5400"/>
            </a:br>
            <a:r>
              <a:rPr lang="ru-RU" sz="5400"/>
              <a:t>PID регулятор</a:t>
            </a:r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ACC13088-A136-96A3-4C1F-979017C7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0"/>
            <a:ext cx="3907536" cy="3907536"/>
          </a:xfrm>
          <a:prstGeom prst="rect">
            <a:avLst/>
          </a:prstGeom>
        </p:spPr>
      </p:pic>
      <p:sp>
        <p:nvSpPr>
          <p:cNvPr id="25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9F6DD200-0E56-58C7-F90E-6CEB1FAA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4489722"/>
            <a:ext cx="3995928" cy="141855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8AED152-CBB3-495B-E9FC-10602B968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1500"/>
              <a:t>PID-регулятор</a:t>
            </a:r>
            <a:r>
              <a:rPr lang="ru-RU" sz="1500">
                <a:ea typeface="+mn-lt"/>
                <a:cs typeface="+mn-lt"/>
              </a:rPr>
              <a:t> — это алгоритм, который помогает системе автоматически приходить в нужное положение. Он получает </a:t>
            </a:r>
            <a:r>
              <a:rPr lang="ru-RU" sz="1500" b="1">
                <a:ea typeface="+mn-lt"/>
                <a:cs typeface="+mn-lt"/>
              </a:rPr>
              <a:t>ошибку</a:t>
            </a:r>
            <a:r>
              <a:rPr lang="ru-RU" sz="1500">
                <a:ea typeface="+mn-lt"/>
                <a:cs typeface="+mn-lt"/>
              </a:rPr>
              <a:t> (насколько устройство отклонилось) и рассчитывает, какой сигнал подать на моторы.</a:t>
            </a:r>
            <a:endParaRPr lang="ru-RU" sz="1500"/>
          </a:p>
          <a:p>
            <a:r>
              <a:rPr lang="ru-RU" sz="1500">
                <a:ea typeface="+mn-lt"/>
                <a:cs typeface="+mn-lt"/>
              </a:rPr>
              <a:t>Он состоит из трёх частей:</a:t>
            </a:r>
            <a:endParaRPr lang="ru-RU" sz="1500"/>
          </a:p>
          <a:p>
            <a:r>
              <a:rPr lang="ru-RU" sz="1500" b="1">
                <a:ea typeface="+mn-lt"/>
                <a:cs typeface="+mn-lt"/>
              </a:rPr>
              <a:t>P (пропорциональная)</a:t>
            </a:r>
            <a:r>
              <a:rPr lang="ru-RU" sz="1500">
                <a:ea typeface="+mn-lt"/>
                <a:cs typeface="+mn-lt"/>
              </a:rPr>
              <a:t> — реагирует на текущую ошибку: чем больше отклонение, тем сильнее корректирующий сигнал.</a:t>
            </a:r>
            <a:endParaRPr lang="ru-RU" sz="1500"/>
          </a:p>
          <a:p>
            <a:r>
              <a:rPr lang="ru-RU" sz="1500" b="1">
                <a:ea typeface="+mn-lt"/>
                <a:cs typeface="+mn-lt"/>
              </a:rPr>
              <a:t>I (интегральная)</a:t>
            </a:r>
            <a:r>
              <a:rPr lang="ru-RU" sz="1500">
                <a:ea typeface="+mn-lt"/>
                <a:cs typeface="+mn-lt"/>
              </a:rPr>
              <a:t> — учитывает накопившуюся ошибку во времени и помогает убрать постоянные смещения.</a:t>
            </a:r>
            <a:endParaRPr lang="ru-RU" sz="1500"/>
          </a:p>
          <a:p>
            <a:r>
              <a:rPr lang="ru-RU" sz="1500" b="1">
                <a:ea typeface="+mn-lt"/>
                <a:cs typeface="+mn-lt"/>
              </a:rPr>
              <a:t>D (дифференциальная)</a:t>
            </a:r>
            <a:r>
              <a:rPr lang="ru-RU" sz="1500">
                <a:ea typeface="+mn-lt"/>
                <a:cs typeface="+mn-lt"/>
              </a:rPr>
              <a:t> — реагирует на скорость изменения ошибки и сглаживает резкие движения, предотвращая перерегулирование.</a:t>
            </a:r>
            <a:endParaRPr lang="ru-RU" sz="1500"/>
          </a:p>
          <a:p>
            <a:r>
              <a:rPr lang="ru-RU" sz="1500">
                <a:ea typeface="+mn-lt"/>
                <a:cs typeface="+mn-lt"/>
              </a:rPr>
              <a:t>Вместе эти три части позволяют системе стабилизировать положение </a:t>
            </a:r>
            <a:r>
              <a:rPr lang="ru-RU" sz="1500" b="1">
                <a:ea typeface="+mn-lt"/>
                <a:cs typeface="+mn-lt"/>
              </a:rPr>
              <a:t>точно, быстро и без колебаний</a:t>
            </a:r>
            <a:r>
              <a:rPr lang="ru-RU" sz="1500">
                <a:ea typeface="+mn-lt"/>
                <a:cs typeface="+mn-lt"/>
              </a:rPr>
              <a:t>.</a:t>
            </a:r>
            <a:endParaRPr lang="ru-RU" sz="1500"/>
          </a:p>
          <a:p>
            <a:endParaRPr lang="ru-RU" sz="1500"/>
          </a:p>
        </p:txBody>
      </p:sp>
    </p:spTree>
    <p:extLst>
      <p:ext uri="{BB962C8B-B14F-4D97-AF65-F5344CB8AC3E}">
        <p14:creationId xmlns:p14="http://schemas.microsoft.com/office/powerpoint/2010/main" val="15397829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Стабилизатор малых спутников CubeSat    </vt:lpstr>
      <vt:lpstr>Актуальность</vt:lpstr>
      <vt:lpstr>Цель проекта</vt:lpstr>
      <vt:lpstr>Ход работы Способы стабилизации</vt:lpstr>
      <vt:lpstr>Ход работы Немного физики</vt:lpstr>
      <vt:lpstr>Ход работы Алгоритм стабилизации</vt:lpstr>
      <vt:lpstr>Ход работы. MPU6050</vt:lpstr>
      <vt:lpstr>Ход работы Фильтр Маджика</vt:lpstr>
      <vt:lpstr>Ход работы PID регулятор</vt:lpstr>
      <vt:lpstr>Ход работы Сборка модели</vt:lpstr>
      <vt:lpstr>Ход работы  Код основной функции </vt:lpstr>
      <vt:lpstr>Результаты и выводы</vt:lpstr>
      <vt:lpstr>Перспективы развития проекта</vt:lpstr>
      <vt:lpstr>Список литературы</vt:lpstr>
      <vt:lpstr>Всем 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508</cp:revision>
  <dcterms:created xsi:type="dcterms:W3CDTF">2025-11-16T16:11:50Z</dcterms:created>
  <dcterms:modified xsi:type="dcterms:W3CDTF">2025-11-16T21:18:44Z</dcterms:modified>
</cp:coreProperties>
</file>